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1736" r:id="rId2"/>
    <p:sldId id="1757" r:id="rId3"/>
    <p:sldId id="1758" r:id="rId4"/>
    <p:sldId id="1748" r:id="rId5"/>
    <p:sldId id="258" r:id="rId6"/>
    <p:sldId id="1741" r:id="rId7"/>
    <p:sldId id="1393" r:id="rId8"/>
    <p:sldId id="1759" r:id="rId9"/>
    <p:sldId id="1760" r:id="rId10"/>
    <p:sldId id="1740" r:id="rId11"/>
    <p:sldId id="1739" r:id="rId12"/>
    <p:sldId id="1745" r:id="rId13"/>
    <p:sldId id="1751" r:id="rId14"/>
    <p:sldId id="1750" r:id="rId15"/>
    <p:sldId id="1747" r:id="rId16"/>
    <p:sldId id="1752" r:id="rId17"/>
    <p:sldId id="1755" r:id="rId18"/>
    <p:sldId id="1756" r:id="rId19"/>
    <p:sldId id="1732" r:id="rId20"/>
  </p:sldIdLst>
  <p:sldSz cx="12192000" cy="6858000"/>
  <p:notesSz cx="6858000" cy="9144000"/>
  <p:defaultTextStyle>
    <a:defPPr>
      <a:defRPr lang="zh-TW"/>
    </a:defPPr>
    <a:lvl1pPr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1pPr>
    <a:lvl2pPr marL="4572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2pPr>
    <a:lvl3pPr marL="9144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3pPr>
    <a:lvl4pPr marL="13716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4pPr>
    <a:lvl5pPr marL="18288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5pPr>
    <a:lvl6pPr marL="2286000" algn="l" defTabSz="914400" rtl="0" eaLnBrk="1" latinLnBrk="0" hangingPunct="1">
      <a:defRPr sz="2000" b="1" kern="1200">
        <a:solidFill>
          <a:srgbClr val="0000FF"/>
        </a:solidFill>
        <a:latin typeface="Trebuchet MS" pitchFamily="34" charset="0"/>
        <a:ea typeface="新細明體" pitchFamily="18" charset="-120"/>
        <a:cs typeface="+mn-cs"/>
      </a:defRPr>
    </a:lvl6pPr>
    <a:lvl7pPr marL="2743200" algn="l" defTabSz="914400" rtl="0" eaLnBrk="1" latinLnBrk="0" hangingPunct="1">
      <a:defRPr sz="2000" b="1" kern="1200">
        <a:solidFill>
          <a:srgbClr val="0000FF"/>
        </a:solidFill>
        <a:latin typeface="Trebuchet MS" pitchFamily="34" charset="0"/>
        <a:ea typeface="新細明體" pitchFamily="18" charset="-120"/>
        <a:cs typeface="+mn-cs"/>
      </a:defRPr>
    </a:lvl7pPr>
    <a:lvl8pPr marL="3200400" algn="l" defTabSz="914400" rtl="0" eaLnBrk="1" latinLnBrk="0" hangingPunct="1">
      <a:defRPr sz="2000" b="1" kern="1200">
        <a:solidFill>
          <a:srgbClr val="0000FF"/>
        </a:solidFill>
        <a:latin typeface="Trebuchet MS" pitchFamily="34" charset="0"/>
        <a:ea typeface="新細明體" pitchFamily="18" charset="-120"/>
        <a:cs typeface="+mn-cs"/>
      </a:defRPr>
    </a:lvl8pPr>
    <a:lvl9pPr marL="3657600" algn="l" defTabSz="914400" rtl="0" eaLnBrk="1" latinLnBrk="0" hangingPunct="1">
      <a:defRPr sz="2000" b="1" kern="1200">
        <a:solidFill>
          <a:srgbClr val="0000FF"/>
        </a:solidFill>
        <a:latin typeface="Trebuchet MS" pitchFamily="34" charset="0"/>
        <a:ea typeface="新細明體" pitchFamily="18" charset="-120"/>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EDCE"/>
    <a:srgbClr val="FFEBB9"/>
    <a:srgbClr val="FFF1CC"/>
    <a:srgbClr val="FFFFCC"/>
    <a:srgbClr val="F0F0CF"/>
    <a:srgbClr val="EDE6D3"/>
    <a:srgbClr val="FFFFFF"/>
    <a:srgbClr val="FFF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3040" autoAdjust="0"/>
  </p:normalViewPr>
  <p:slideViewPr>
    <p:cSldViewPr snapToGrid="0">
      <p:cViewPr>
        <p:scale>
          <a:sx n="100" d="100"/>
          <a:sy n="100" d="100"/>
        </p:scale>
        <p:origin x="930" y="252"/>
      </p:cViewPr>
      <p:guideLst/>
    </p:cSldViewPr>
  </p:slideViewPr>
  <p:notesTextViewPr>
    <p:cViewPr>
      <p:scale>
        <a:sx n="1" d="1"/>
        <a:sy n="1" d="1"/>
      </p:scale>
      <p:origin x="0" y="0"/>
    </p:cViewPr>
  </p:notesTextViewPr>
  <p:sorterViewPr>
    <p:cViewPr>
      <p:scale>
        <a:sx n="100" d="100"/>
        <a:sy n="100" d="100"/>
      </p:scale>
      <p:origin x="0" y="-804"/>
    </p:cViewPr>
  </p:sorterViewPr>
  <p:notesViewPr>
    <p:cSldViewPr snapToGrid="0">
      <p:cViewPr varScale="1">
        <p:scale>
          <a:sx n="83" d="100"/>
          <a:sy n="83" d="100"/>
        </p:scale>
        <p:origin x="393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F68B10D-48DE-467A-A0A1-E84516088C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日期版面配置區 2">
            <a:extLst>
              <a:ext uri="{FF2B5EF4-FFF2-40B4-BE49-F238E27FC236}">
                <a16:creationId xmlns:a16="http://schemas.microsoft.com/office/drawing/2014/main" id="{1D4DA6FA-74AA-4810-B18B-9C89C0C668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F4DB4-0E61-455F-A89D-C1D2A7D8EF3D}" type="datetimeFigureOut">
              <a:rPr lang="en-US" smtClean="0"/>
              <a:t>7/11/2024</a:t>
            </a:fld>
            <a:endParaRPr lang="en-US" dirty="0"/>
          </a:p>
        </p:txBody>
      </p:sp>
      <p:sp>
        <p:nvSpPr>
          <p:cNvPr id="4" name="頁尾版面配置區 3">
            <a:extLst>
              <a:ext uri="{FF2B5EF4-FFF2-40B4-BE49-F238E27FC236}">
                <a16:creationId xmlns:a16="http://schemas.microsoft.com/office/drawing/2014/main" id="{9BA87AA9-9B30-4905-981A-0E18A6F7CA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投影片編號版面配置區 4">
            <a:extLst>
              <a:ext uri="{FF2B5EF4-FFF2-40B4-BE49-F238E27FC236}">
                <a16:creationId xmlns:a16="http://schemas.microsoft.com/office/drawing/2014/main" id="{CB8AFC60-8DD9-467F-B2AB-6210F622B9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7F3028-00F3-414D-A87C-33596C1AA44C}" type="slidenum">
              <a:rPr lang="en-US" smtClean="0"/>
              <a:t>‹#›</a:t>
            </a:fld>
            <a:endParaRPr lang="en-US" dirty="0"/>
          </a:p>
        </p:txBody>
      </p:sp>
    </p:spTree>
    <p:extLst>
      <p:ext uri="{BB962C8B-B14F-4D97-AF65-F5344CB8AC3E}">
        <p14:creationId xmlns:p14="http://schemas.microsoft.com/office/powerpoint/2010/main" val="336773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80823-2766-4824-901A-C85DD95A85AB}" type="datetimeFigureOut">
              <a:rPr lang="en-US" smtClean="0"/>
              <a:t>7/11/2024</a:t>
            </a:fld>
            <a:endParaRPr 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3B31-0101-4002-BDD0-B3B7188B5538}" type="slidenum">
              <a:rPr lang="en-US" smtClean="0"/>
              <a:t>‹#›</a:t>
            </a:fld>
            <a:endParaRPr lang="en-US" dirty="0"/>
          </a:p>
        </p:txBody>
      </p:sp>
    </p:spTree>
    <p:extLst>
      <p:ext uri="{BB962C8B-B14F-4D97-AF65-F5344CB8AC3E}">
        <p14:creationId xmlns:p14="http://schemas.microsoft.com/office/powerpoint/2010/main" val="355508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96E03B31-0101-4002-BDD0-B3B7188B5538}" type="slidenum">
              <a:rPr lang="en-US" smtClean="0"/>
              <a:t>1</a:t>
            </a:fld>
            <a:endParaRPr lang="en-US" dirty="0"/>
          </a:p>
        </p:txBody>
      </p:sp>
    </p:spTree>
    <p:extLst>
      <p:ext uri="{BB962C8B-B14F-4D97-AF65-F5344CB8AC3E}">
        <p14:creationId xmlns:p14="http://schemas.microsoft.com/office/powerpoint/2010/main" val="1006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latin typeface="Arial" panose="020B0604020202020204" pitchFamily="34" charset="0"/>
            </a:endParaRPr>
          </a:p>
        </p:txBody>
      </p:sp>
      <p:sp>
        <p:nvSpPr>
          <p:cNvPr id="3" name="投影片編號版面配置區 2"/>
          <p:cNvSpPr>
            <a:spLocks noGrp="1"/>
          </p:cNvSpPr>
          <p:nvPr>
            <p:ph type="sldNum" sz="quarter" idx="10"/>
          </p:nvPr>
        </p:nvSpPr>
        <p:spPr/>
        <p:txBody>
          <a:bodyPr/>
          <a:lstStyle/>
          <a:p>
            <a:pPr>
              <a:defRPr/>
            </a:pPr>
            <a:fld id="{30B13640-9EE2-4D98-B096-4B3AD8283C59}" type="slidenum">
              <a:rPr lang="zh-TW" altLang="en-US" smtClean="0"/>
              <a:pPr>
                <a:defRPr/>
              </a:pPr>
              <a:t>7</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a:defRPr/>
            </a:pPr>
            <a:fld id="{30B13640-9EE2-4D98-B096-4B3AD8283C59}" type="slidenum">
              <a:rPr lang="zh-TW" altLang="en-US" smtClean="0"/>
              <a:pPr>
                <a:defRPr/>
              </a:pPr>
              <a:t>19</a:t>
            </a:fld>
            <a:endParaRPr lang="en-US" altLang="zh-TW"/>
          </a:p>
        </p:txBody>
      </p:sp>
    </p:spTree>
    <p:extLst>
      <p:ext uri="{BB962C8B-B14F-4D97-AF65-F5344CB8AC3E}">
        <p14:creationId xmlns:p14="http://schemas.microsoft.com/office/powerpoint/2010/main" val="349311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2844800" y="2438400"/>
            <a:ext cx="7924800" cy="1143000"/>
          </a:xfrm>
        </p:spPr>
        <p:txBody>
          <a:bodyPr/>
          <a:lstStyle>
            <a:lvl1pPr algn="r">
              <a:defRPr sz="4800">
                <a:latin typeface="Cooper Black" pitchFamily="18" charset="0"/>
              </a:defRPr>
            </a:lvl1pPr>
          </a:lstStyle>
          <a:p>
            <a:pPr lvl="0"/>
            <a:r>
              <a:rPr lang="zh-TW" altLang="en-US" noProof="0"/>
              <a:t>按一下以編輯母片標題樣式</a:t>
            </a:r>
            <a:endParaRPr lang="en-US" altLang="zh-TW" noProof="0"/>
          </a:p>
        </p:txBody>
      </p:sp>
      <p:sp>
        <p:nvSpPr>
          <p:cNvPr id="15363" name="Rectangle 1027"/>
          <p:cNvSpPr>
            <a:spLocks noGrp="1" noChangeArrowheads="1"/>
          </p:cNvSpPr>
          <p:nvPr>
            <p:ph type="subTitle" idx="1"/>
          </p:nvPr>
        </p:nvSpPr>
        <p:spPr>
          <a:xfrm>
            <a:off x="2844800" y="3810001"/>
            <a:ext cx="7924800" cy="974725"/>
          </a:xfrm>
        </p:spPr>
        <p:txBody>
          <a:bodyPr/>
          <a:lstStyle>
            <a:lvl1pPr marL="0" indent="0" algn="r">
              <a:buFont typeface="Wingdings" pitchFamily="2" charset="2"/>
              <a:buNone/>
              <a:defRPr sz="3600">
                <a:solidFill>
                  <a:srgbClr val="004A48"/>
                </a:solidFill>
                <a:latin typeface="Cooper Black" pitchFamily="18" charset="0"/>
              </a:defRPr>
            </a:lvl1pPr>
          </a:lstStyle>
          <a:p>
            <a:pPr lvl="0"/>
            <a:r>
              <a:rPr lang="zh-TW" altLang="en-US" noProof="0"/>
              <a:t>按一下以編輯母片子標題樣式</a:t>
            </a:r>
            <a:endParaRPr lang="en-US" altLang="zh-TW" noProof="0"/>
          </a:p>
        </p:txBody>
      </p:sp>
      <p:sp>
        <p:nvSpPr>
          <p:cNvPr id="15367" name="Line 1031"/>
          <p:cNvSpPr>
            <a:spLocks noChangeShapeType="1"/>
          </p:cNvSpPr>
          <p:nvPr/>
        </p:nvSpPr>
        <p:spPr bwMode="gray">
          <a:xfrm>
            <a:off x="1524000" y="3200400"/>
            <a:ext cx="0" cy="16764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sz="1800"/>
          </a:p>
        </p:txBody>
      </p:sp>
      <p:sp>
        <p:nvSpPr>
          <p:cNvPr id="15368" name="Rectangle 1032"/>
          <p:cNvSpPr>
            <a:spLocks noChangeArrowheads="1"/>
          </p:cNvSpPr>
          <p:nvPr/>
        </p:nvSpPr>
        <p:spPr bwMode="gray">
          <a:xfrm>
            <a:off x="1219201" y="3702050"/>
            <a:ext cx="9596967" cy="31750"/>
          </a:xfrm>
          <a:prstGeom prst="rect">
            <a:avLst/>
          </a:prstGeom>
          <a:gradFill rotWithShape="0">
            <a:gsLst>
              <a:gs pos="0">
                <a:srgbClr val="00ECAE"/>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5369" name="Rectangle 1033"/>
          <p:cNvSpPr>
            <a:spLocks noChangeArrowheads="1"/>
          </p:cNvSpPr>
          <p:nvPr/>
        </p:nvSpPr>
        <p:spPr bwMode="gray">
          <a:xfrm>
            <a:off x="0" y="0"/>
            <a:ext cx="12192000" cy="304800"/>
          </a:xfrm>
          <a:prstGeom prst="rect">
            <a:avLst/>
          </a:prstGeom>
          <a:gradFill rotWithShape="0">
            <a:gsLst>
              <a:gs pos="0">
                <a:schemeClr val="folHlink"/>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pic>
        <p:nvPicPr>
          <p:cNvPr id="4" name="圖片 3">
            <a:extLst>
              <a:ext uri="{FF2B5EF4-FFF2-40B4-BE49-F238E27FC236}">
                <a16:creationId xmlns:a16="http://schemas.microsoft.com/office/drawing/2014/main" id="{FF6AD874-D8FA-42DE-AF84-7C1AC26DE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22" t="9571" r="8072" b="9922"/>
          <a:stretch/>
        </p:blipFill>
        <p:spPr>
          <a:xfrm>
            <a:off x="9588259" y="304800"/>
            <a:ext cx="2455817" cy="1417713"/>
          </a:xfrm>
          <a:prstGeom prst="rect">
            <a:avLst/>
          </a:prstGeom>
        </p:spPr>
      </p:pic>
    </p:spTree>
    <p:extLst>
      <p:ext uri="{BB962C8B-B14F-4D97-AF65-F5344CB8AC3E}">
        <p14:creationId xmlns:p14="http://schemas.microsoft.com/office/powerpoint/2010/main" val="210764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3200"/>
            </a:lvl1pPr>
          </a:lstStyle>
          <a:p>
            <a:r>
              <a:rPr lang="zh-TW" altLang="en-US" dirty="0"/>
              <a:t>按一下以編輯母片標題樣式</a:t>
            </a:r>
            <a:endParaRPr lang="zh-HK" altLang="en-US" dirty="0"/>
          </a:p>
        </p:txBody>
      </p:sp>
      <p:sp>
        <p:nvSpPr>
          <p:cNvPr id="3" name="內容版面配置區 2"/>
          <p:cNvSpPr>
            <a:spLocks noGrp="1"/>
          </p:cNvSpPr>
          <p:nvPr>
            <p:ph idx="1"/>
          </p:nvPr>
        </p:nvSpPr>
        <p:spPr/>
        <p:txBody>
          <a:bodyPr/>
          <a:lstStyle>
            <a:lvl1pPr>
              <a:defRPr sz="2400"/>
            </a:lvl1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Tree>
    <p:extLst>
      <p:ext uri="{BB962C8B-B14F-4D97-AF65-F5344CB8AC3E}">
        <p14:creationId xmlns:p14="http://schemas.microsoft.com/office/powerpoint/2010/main" val="232437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編輯母片文字樣式</a:t>
            </a:r>
          </a:p>
        </p:txBody>
      </p:sp>
    </p:spTree>
    <p:extLst>
      <p:ext uri="{BB962C8B-B14F-4D97-AF65-F5344CB8AC3E}">
        <p14:creationId xmlns:p14="http://schemas.microsoft.com/office/powerpoint/2010/main" val="58267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Tree>
    <p:extLst>
      <p:ext uri="{BB962C8B-B14F-4D97-AF65-F5344CB8AC3E}">
        <p14:creationId xmlns:p14="http://schemas.microsoft.com/office/powerpoint/2010/main" val="233142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451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ChangeArrowheads="1"/>
          </p:cNvSpPr>
          <p:nvPr/>
        </p:nvSpPr>
        <p:spPr bwMode="gray">
          <a:xfrm>
            <a:off x="2051051" y="330201"/>
            <a:ext cx="42333"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39" name="Rectangle 1027"/>
          <p:cNvSpPr>
            <a:spLocks noChangeArrowheads="1"/>
          </p:cNvSpPr>
          <p:nvPr/>
        </p:nvSpPr>
        <p:spPr bwMode="gray">
          <a:xfrm>
            <a:off x="628651" y="1016000"/>
            <a:ext cx="10968567" cy="31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0" name="Rectangle 1028"/>
          <p:cNvSpPr>
            <a:spLocks noGrp="1" noChangeArrowheads="1"/>
          </p:cNvSpPr>
          <p:nvPr>
            <p:ph type="title"/>
          </p:nvPr>
        </p:nvSpPr>
        <p:spPr bwMode="auto">
          <a:xfrm>
            <a:off x="2355851" y="254000"/>
            <a:ext cx="955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dirty="0"/>
              <a:t>按一下以編輯母片標題樣式</a:t>
            </a:r>
            <a:endParaRPr lang="en-US" altLang="zh-TW" dirty="0"/>
          </a:p>
        </p:txBody>
      </p:sp>
      <p:sp>
        <p:nvSpPr>
          <p:cNvPr id="14341" name="Rectangle 1029"/>
          <p:cNvSpPr>
            <a:spLocks noGrp="1" noChangeArrowheads="1"/>
          </p:cNvSpPr>
          <p:nvPr>
            <p:ph type="body" idx="1"/>
          </p:nvPr>
        </p:nvSpPr>
        <p:spPr bwMode="auto">
          <a:xfrm>
            <a:off x="1238251" y="1341439"/>
            <a:ext cx="10344149"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p:txBody>
      </p:sp>
      <p:sp>
        <p:nvSpPr>
          <p:cNvPr id="14346" name="Rectangle 1034"/>
          <p:cNvSpPr>
            <a:spLocks noChangeArrowheads="1"/>
          </p:cNvSpPr>
          <p:nvPr/>
        </p:nvSpPr>
        <p:spPr bwMode="gray">
          <a:xfrm>
            <a:off x="2051051" y="330201"/>
            <a:ext cx="42333"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7" name="Rectangle 1035"/>
          <p:cNvSpPr>
            <a:spLocks noChangeArrowheads="1"/>
          </p:cNvSpPr>
          <p:nvPr/>
        </p:nvSpPr>
        <p:spPr bwMode="gray">
          <a:xfrm>
            <a:off x="628651" y="1016000"/>
            <a:ext cx="10968567"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8" name="Rectangle 1036"/>
          <p:cNvSpPr>
            <a:spLocks noChangeArrowheads="1"/>
          </p:cNvSpPr>
          <p:nvPr/>
        </p:nvSpPr>
        <p:spPr bwMode="gray">
          <a:xfrm>
            <a:off x="4692651" y="1092200"/>
            <a:ext cx="5278967" cy="31750"/>
          </a:xfrm>
          <a:prstGeom prst="rect">
            <a:avLst/>
          </a:prstGeom>
          <a:gradFill rotWithShape="0">
            <a:gsLst>
              <a:gs pos="0">
                <a:srgbClr val="3F8DA5"/>
              </a:gs>
              <a:gs pos="100000">
                <a:srgbClr val="9BCAD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9" name="Rectangle 1037"/>
          <p:cNvSpPr>
            <a:spLocks noChangeArrowheads="1"/>
          </p:cNvSpPr>
          <p:nvPr/>
        </p:nvSpPr>
        <p:spPr bwMode="gray">
          <a:xfrm>
            <a:off x="7429501" y="1187450"/>
            <a:ext cx="3359151" cy="31750"/>
          </a:xfrm>
          <a:prstGeom prst="rect">
            <a:avLst/>
          </a:prstGeom>
          <a:solidFill>
            <a:srgbClr val="A1CD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51" name="Text Box 1039"/>
          <p:cNvSpPr txBox="1">
            <a:spLocks noChangeArrowheads="1"/>
          </p:cNvSpPr>
          <p:nvPr/>
        </p:nvSpPr>
        <p:spPr bwMode="auto">
          <a:xfrm>
            <a:off x="0" y="6553200"/>
            <a:ext cx="12192000" cy="304800"/>
          </a:xfrm>
          <a:prstGeom prst="rect">
            <a:avLst/>
          </a:prstGeom>
          <a:gradFill rotWithShape="1">
            <a:gsLst>
              <a:gs pos="0">
                <a:schemeClr val="folHlink">
                  <a:alpha val="30000"/>
                </a:schemeClr>
              </a:gs>
              <a:gs pos="100000">
                <a:srgbClr val="FFFFFF">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kumimoji="1" lang="en-US" altLang="zh-TW" sz="1400" b="0" dirty="0">
                <a:solidFill>
                  <a:srgbClr val="0099FF"/>
                </a:solidFill>
                <a:latin typeface="Tahoma" pitchFamily="34" charset="0"/>
              </a:rPr>
              <a:t>Systems and Information Management Section                                                                                                                                       </a:t>
            </a:r>
            <a:fld id="{31E2B235-92EF-45A9-A86E-39DDFF18DA9B}" type="slidenum">
              <a:rPr kumimoji="1" lang="en-US" altLang="zh-TW" sz="1400" b="0">
                <a:solidFill>
                  <a:srgbClr val="0099FF"/>
                </a:solidFill>
                <a:latin typeface="Tahoma" pitchFamily="34" charset="0"/>
              </a:rPr>
              <a:pPr>
                <a:spcBef>
                  <a:spcPct val="50000"/>
                </a:spcBef>
                <a:buClrTx/>
                <a:buSzTx/>
                <a:buFontTx/>
                <a:buNone/>
              </a:pPr>
              <a:t>‹#›</a:t>
            </a:fld>
            <a:endParaRPr kumimoji="1" lang="en-US" altLang="zh-TW" sz="1400" b="0" dirty="0">
              <a:solidFill>
                <a:srgbClr val="0099FF"/>
              </a:solidFill>
              <a:latin typeface="Tahoma" pitchFamily="34" charset="0"/>
            </a:endParaRPr>
          </a:p>
        </p:txBody>
      </p:sp>
      <p:sp>
        <p:nvSpPr>
          <p:cNvPr id="2" name="文字方塊 1">
            <a:extLst>
              <a:ext uri="{FF2B5EF4-FFF2-40B4-BE49-F238E27FC236}">
                <a16:creationId xmlns:a16="http://schemas.microsoft.com/office/drawing/2014/main" id="{1FA2FEBD-908A-48BC-8066-F31AEFC672A7}"/>
              </a:ext>
            </a:extLst>
          </p:cNvPr>
          <p:cNvSpPr txBox="1"/>
          <p:nvPr userDrawn="1"/>
        </p:nvSpPr>
        <p:spPr>
          <a:xfrm rot="10800000">
            <a:off x="11261218" y="3233569"/>
            <a:ext cx="1046440" cy="3472031"/>
          </a:xfrm>
          <a:prstGeom prst="rect">
            <a:avLst/>
          </a:prstGeom>
          <a:noFill/>
        </p:spPr>
        <p:txBody>
          <a:bodyPr vert="eaVert" wrap="square" rtlCol="0">
            <a:spAutoFit/>
          </a:bodyPr>
          <a:lstStyle/>
          <a:p>
            <a:r>
              <a:rPr lang="en-US" sz="5600" dirty="0">
                <a:solidFill>
                  <a:srgbClr val="FEEDCE"/>
                </a:solidFill>
                <a:latin typeface="細明體" panose="02020509000000000000" pitchFamily="49" charset="-120"/>
                <a:ea typeface="細明體" panose="02020509000000000000" pitchFamily="49" charset="-120"/>
              </a:rPr>
              <a:t>CloudSAMS</a:t>
            </a:r>
          </a:p>
        </p:txBody>
      </p:sp>
      <p:pic>
        <p:nvPicPr>
          <p:cNvPr id="5" name="圖片 4">
            <a:extLst>
              <a:ext uri="{FF2B5EF4-FFF2-40B4-BE49-F238E27FC236}">
                <a16:creationId xmlns:a16="http://schemas.microsoft.com/office/drawing/2014/main" id="{7431E292-2C6C-4DF0-B7B1-C3E68A323EF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3864" t="11586" r="11385" b="11938"/>
          <a:stretch/>
        </p:blipFill>
        <p:spPr>
          <a:xfrm>
            <a:off x="486833" y="84139"/>
            <a:ext cx="1502835" cy="866461"/>
          </a:xfrm>
          <a:prstGeom prst="rect">
            <a:avLst/>
          </a:prstGeom>
        </p:spPr>
      </p:pic>
    </p:spTree>
    <p:extLst>
      <p:ext uri="{BB962C8B-B14F-4D97-AF65-F5344CB8AC3E}">
        <p14:creationId xmlns:p14="http://schemas.microsoft.com/office/powerpoint/2010/main" val="3273003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hf sldNum="0" hdr="0" ftr="0" dt="0"/>
  <p:txStyles>
    <p:title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1" fontAlgn="base" hangingPunct="1">
        <a:spcBef>
          <a:spcPct val="20000"/>
        </a:spcBef>
        <a:spcAft>
          <a:spcPct val="0"/>
        </a:spcAft>
        <a:buClr>
          <a:schemeClr val="accent2"/>
        </a:buClr>
        <a:buSzPct val="60000"/>
        <a:buFont typeface="Wingdings" pitchFamily="2" charset="2"/>
        <a:buChar char="n"/>
        <a:defRPr sz="2800">
          <a:solidFill>
            <a:srgbClr val="660066"/>
          </a:solidFill>
          <a:latin typeface="+mn-lt"/>
          <a:ea typeface="+mn-ea"/>
          <a:cs typeface="+mn-cs"/>
        </a:defRPr>
      </a:lvl1pPr>
      <a:lvl2pPr marL="742950" indent="-285750" algn="l" rtl="0" eaLnBrk="1" fontAlgn="base" hangingPunct="1">
        <a:spcBef>
          <a:spcPct val="20000"/>
        </a:spcBef>
        <a:spcAft>
          <a:spcPct val="0"/>
        </a:spcAft>
        <a:buClr>
          <a:srgbClr val="CC0099"/>
        </a:buClr>
        <a:buSzPct val="55000"/>
        <a:buFont typeface="Wingdings" pitchFamily="2" charset="2"/>
        <a:buChar char="n"/>
        <a:defRPr sz="2400">
          <a:solidFill>
            <a:srgbClr val="9900CC"/>
          </a:solidFill>
          <a:latin typeface="+mn-lt"/>
        </a:defRPr>
      </a:lvl2pPr>
      <a:lvl3pPr marL="1143000" indent="-228600" algn="l" rtl="0" eaLnBrk="1" fontAlgn="base" hangingPunct="1">
        <a:spcBef>
          <a:spcPct val="20000"/>
        </a:spcBef>
        <a:spcAft>
          <a:spcPct val="0"/>
        </a:spcAft>
        <a:buClr>
          <a:schemeClr val="accent1"/>
        </a:buClr>
        <a:buSzPct val="50000"/>
        <a:buFont typeface="Wingdings" pitchFamily="2" charset="2"/>
        <a:buChar char="n"/>
        <a:defRPr sz="2000">
          <a:solidFill>
            <a:srgbClr val="6600CC"/>
          </a:solidFill>
          <a:latin typeface="+mn-lt"/>
        </a:defRPr>
      </a:lvl3pPr>
      <a:lvl4pPr marL="1600200" indent="-228600" algn="l" rtl="0" eaLnBrk="1" fontAlgn="base" hangingPunct="1">
        <a:spcBef>
          <a:spcPct val="20000"/>
        </a:spcBef>
        <a:spcAft>
          <a:spcPct val="0"/>
        </a:spcAft>
        <a:buClr>
          <a:schemeClr val="folHlink"/>
        </a:buClr>
        <a:buSzPct val="55000"/>
        <a:buFont typeface="Wingdings" pitchFamily="2" charset="2"/>
        <a:buChar char="n"/>
        <a:defRPr>
          <a:solidFill>
            <a:srgbClr val="333399"/>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CE84A8-76BA-4A5B-B9C8-15717015082C}"/>
              </a:ext>
            </a:extLst>
          </p:cNvPr>
          <p:cNvSpPr/>
          <p:nvPr/>
        </p:nvSpPr>
        <p:spPr>
          <a:xfrm>
            <a:off x="466725" y="5635080"/>
            <a:ext cx="6096000" cy="769441"/>
          </a:xfrm>
          <a:prstGeom prst="rect">
            <a:avLst/>
          </a:prstGeom>
        </p:spPr>
        <p:txBody>
          <a:bodyPr>
            <a:spAutoFit/>
          </a:bodyPr>
          <a:lstStyle/>
          <a:p>
            <a:pPr>
              <a:defRPr/>
            </a:pPr>
            <a:r>
              <a:rPr kumimoji="1" lang="zh-TW" altLang="en-US" dirty="0">
                <a:solidFill>
                  <a:srgbClr val="7030A0"/>
                </a:solidFill>
                <a:effectLst>
                  <a:outerShdw blurRad="38100" dist="38100" dir="2700000" algn="tl">
                    <a:srgbClr val="C0C0C0"/>
                  </a:outerShdw>
                </a:effectLst>
                <a:latin typeface="+mn-ea"/>
              </a:rPr>
              <a:t>教育局</a:t>
            </a:r>
          </a:p>
          <a:p>
            <a:pPr>
              <a:defRPr/>
            </a:pPr>
            <a:r>
              <a:rPr kumimoji="1" lang="zh-TW" altLang="en-US" dirty="0">
                <a:solidFill>
                  <a:srgbClr val="7030A0"/>
                </a:solidFill>
                <a:effectLst>
                  <a:outerShdw blurRad="38100" dist="38100" dir="2700000" algn="tl">
                    <a:srgbClr val="C0C0C0"/>
                  </a:outerShdw>
                </a:effectLst>
                <a:latin typeface="+mn-ea"/>
              </a:rPr>
              <a:t>系統及資訊管理組</a:t>
            </a:r>
          </a:p>
        </p:txBody>
      </p:sp>
      <p:sp>
        <p:nvSpPr>
          <p:cNvPr id="6" name="標題 1">
            <a:extLst>
              <a:ext uri="{FF2B5EF4-FFF2-40B4-BE49-F238E27FC236}">
                <a16:creationId xmlns:a16="http://schemas.microsoft.com/office/drawing/2014/main" id="{7075A1E9-F7EB-4AE4-A476-2914C406BCCF}"/>
              </a:ext>
            </a:extLst>
          </p:cNvPr>
          <p:cNvSpPr>
            <a:spLocks noGrp="1"/>
          </p:cNvSpPr>
          <p:nvPr>
            <p:ph type="ctrTitle"/>
          </p:nvPr>
        </p:nvSpPr>
        <p:spPr>
          <a:xfrm>
            <a:off x="2844800" y="2438400"/>
            <a:ext cx="7924800" cy="1143000"/>
          </a:xfrm>
        </p:spPr>
        <p:txBody>
          <a:bodyPr/>
          <a:lstStyle/>
          <a:p>
            <a:pPr algn="ctr"/>
            <a:r>
              <a:rPr lang="zh-TW" altLang="en-US" dirty="0">
                <a:solidFill>
                  <a:schemeClr val="tx2">
                    <a:lumMod val="50000"/>
                  </a:schemeClr>
                </a:solidFill>
                <a:effectLst/>
              </a:rPr>
              <a:t>系統保安</a:t>
            </a:r>
            <a:r>
              <a:rPr lang="zh-TW" altLang="en-US" dirty="0">
                <a:solidFill>
                  <a:schemeClr val="tx2">
                    <a:lumMod val="50000"/>
                  </a:schemeClr>
                </a:solidFill>
                <a:latin typeface="+mn-ea"/>
              </a:rPr>
              <a:t>模組</a:t>
            </a:r>
            <a:endParaRPr lang="en-US" dirty="0">
              <a:solidFill>
                <a:schemeClr val="tx2">
                  <a:lumMod val="50000"/>
                </a:schemeClr>
              </a:solidFill>
            </a:endParaRPr>
          </a:p>
        </p:txBody>
      </p:sp>
    </p:spTree>
    <p:extLst>
      <p:ext uri="{BB962C8B-B14F-4D97-AF65-F5344CB8AC3E}">
        <p14:creationId xmlns:p14="http://schemas.microsoft.com/office/powerpoint/2010/main" val="401498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38FDAC3-F877-4139-88E8-3457ECB36175}"/>
              </a:ext>
            </a:extLst>
          </p:cNvPr>
          <p:cNvPicPr>
            <a:picLocks noChangeAspect="1"/>
          </p:cNvPicPr>
          <p:nvPr/>
        </p:nvPicPr>
        <p:blipFill>
          <a:blip r:embed="rId2"/>
          <a:stretch>
            <a:fillRect/>
          </a:stretch>
        </p:blipFill>
        <p:spPr>
          <a:xfrm>
            <a:off x="781050" y="1893163"/>
            <a:ext cx="10629900" cy="2514600"/>
          </a:xfrm>
          <a:prstGeom prst="rect">
            <a:avLst/>
          </a:prstGeom>
        </p:spPr>
      </p:pic>
      <p:sp>
        <p:nvSpPr>
          <p:cNvPr id="2" name="矩形 1">
            <a:extLst>
              <a:ext uri="{FF2B5EF4-FFF2-40B4-BE49-F238E27FC236}">
                <a16:creationId xmlns:a16="http://schemas.microsoft.com/office/drawing/2014/main" id="{BBED7CE8-931D-420D-92F9-47C2A318AF94}"/>
              </a:ext>
            </a:extLst>
          </p:cNvPr>
          <p:cNvSpPr/>
          <p:nvPr/>
        </p:nvSpPr>
        <p:spPr>
          <a:xfrm>
            <a:off x="1220946" y="5058870"/>
            <a:ext cx="9107424" cy="1243417"/>
          </a:xfrm>
          <a:prstGeom prst="rect">
            <a:avLst/>
          </a:prstGeom>
        </p:spPr>
        <p:txBody>
          <a:bodyPr wrap="square">
            <a:spAutoFit/>
          </a:bodyPr>
          <a:lstStyle/>
          <a:p>
            <a:r>
              <a:rPr lang="zh-TW" altLang="en-US" sz="2200" dirty="0">
                <a:solidFill>
                  <a:schemeClr val="tx1"/>
                </a:solidFill>
                <a:latin typeface="新細明體" panose="02020500000000000000" pitchFamily="18" charset="-120"/>
              </a:rPr>
              <a:t>系統要求輸入校管系統的</a:t>
            </a:r>
            <a:r>
              <a:rPr lang="zh-TW" altLang="en-US" sz="2200" dirty="0">
                <a:solidFill>
                  <a:schemeClr val="tx1"/>
                </a:solidFill>
              </a:rPr>
              <a:t>用戶名稱</a:t>
            </a:r>
            <a:r>
              <a:rPr lang="zh-TW" altLang="en-US" sz="2200" dirty="0">
                <a:solidFill>
                  <a:schemeClr val="tx1"/>
                </a:solidFill>
                <a:latin typeface="新細明體" panose="02020500000000000000" pitchFamily="18" charset="-120"/>
              </a:rPr>
              <a:t>和密碼。</a:t>
            </a:r>
            <a:endParaRPr lang="en-US" altLang="zh-TW" sz="2200" dirty="0">
              <a:solidFill>
                <a:schemeClr val="tx1"/>
              </a:solidFill>
              <a:latin typeface="新細明體" panose="02020500000000000000" pitchFamily="18" charset="-120"/>
            </a:endParaRPr>
          </a:p>
          <a:p>
            <a:r>
              <a:rPr lang="zh-TW" altLang="en-US" sz="2200" dirty="0">
                <a:solidFill>
                  <a:schemeClr val="tx1"/>
                </a:solidFill>
                <a:latin typeface="新細明體" panose="02020500000000000000" pitchFamily="18" charset="-120"/>
              </a:rPr>
              <a:t>校管系統與</a:t>
            </a:r>
            <a:r>
              <a:rPr lang="zh-TW" altLang="en-US" sz="2200" dirty="0">
                <a:solidFill>
                  <a:srgbClr val="FF0000"/>
                </a:solidFill>
                <a:latin typeface="新細明體" panose="02020500000000000000" pitchFamily="18" charset="-120"/>
              </a:rPr>
              <a:t>「統一登入系統」</a:t>
            </a:r>
            <a:r>
              <a:rPr lang="zh-TW" altLang="en-US" sz="2200" dirty="0">
                <a:solidFill>
                  <a:schemeClr val="tx1"/>
                </a:solidFill>
                <a:latin typeface="新細明體" panose="02020500000000000000" pitchFamily="18" charset="-120"/>
              </a:rPr>
              <a:t>的帳戶便會</a:t>
            </a:r>
            <a:r>
              <a:rPr lang="zh-HK" altLang="zh-TW" sz="2200" dirty="0">
                <a:solidFill>
                  <a:schemeClr val="tx1"/>
                </a:solidFill>
              </a:rPr>
              <a:t>配對</a:t>
            </a:r>
            <a:r>
              <a:rPr lang="zh-TW" altLang="en-US" sz="2200" dirty="0">
                <a:solidFill>
                  <a:schemeClr val="tx1"/>
                </a:solidFill>
                <a:latin typeface="新細明體" panose="02020500000000000000" pitchFamily="18" charset="-120"/>
              </a:rPr>
              <a:t>。</a:t>
            </a:r>
            <a:endParaRPr lang="en-US" altLang="zh-TW" sz="2200" dirty="0">
              <a:solidFill>
                <a:schemeClr val="tx1"/>
              </a:solidFill>
              <a:latin typeface="新細明體" panose="02020500000000000000" pitchFamily="18" charset="-120"/>
            </a:endParaRPr>
          </a:p>
          <a:p>
            <a:r>
              <a:rPr lang="zh-TW" altLang="en-US" sz="2200" dirty="0">
                <a:solidFill>
                  <a:schemeClr val="tx1"/>
                </a:solidFill>
                <a:latin typeface="新細明體" panose="02020500000000000000" pitchFamily="18" charset="-120"/>
              </a:rPr>
              <a:t>為方便使用者日後透過</a:t>
            </a:r>
            <a:r>
              <a:rPr lang="zh-TW" altLang="en-US" sz="2200" dirty="0">
                <a:solidFill>
                  <a:srgbClr val="FF0000"/>
                </a:solidFill>
                <a:latin typeface="新細明體" panose="02020500000000000000" pitchFamily="18" charset="-120"/>
              </a:rPr>
              <a:t>「統一登入系統」</a:t>
            </a:r>
            <a:r>
              <a:rPr lang="zh-TW" altLang="en-US" sz="2200" dirty="0">
                <a:solidFill>
                  <a:schemeClr val="tx1"/>
                </a:solidFill>
                <a:latin typeface="新細明體" panose="02020500000000000000" pitchFamily="18" charset="-120"/>
              </a:rPr>
              <a:t>帳戶登入</a:t>
            </a:r>
            <a:r>
              <a:rPr lang="zh-TW" altLang="en-US" sz="2200" dirty="0">
                <a:latin typeface="新細明體" panose="02020500000000000000" pitchFamily="18" charset="-120"/>
              </a:rPr>
              <a:t>「雲端校管系統」</a:t>
            </a:r>
            <a:r>
              <a:rPr lang="zh-TW" altLang="en-US" sz="2200" dirty="0">
                <a:solidFill>
                  <a:schemeClr val="tx1"/>
                </a:solidFill>
                <a:latin typeface="新細明體" panose="02020500000000000000" pitchFamily="18" charset="-120"/>
              </a:rPr>
              <a:t>。</a:t>
            </a:r>
            <a:endParaRPr lang="zh-TW" altLang="en-US" sz="2200" dirty="0"/>
          </a:p>
        </p:txBody>
      </p:sp>
      <p:sp>
        <p:nvSpPr>
          <p:cNvPr id="3" name="矩形 2">
            <a:extLst>
              <a:ext uri="{FF2B5EF4-FFF2-40B4-BE49-F238E27FC236}">
                <a16:creationId xmlns:a16="http://schemas.microsoft.com/office/drawing/2014/main" id="{C177523C-BB2E-4B7A-9507-25F9B1EDE3EF}"/>
              </a:ext>
            </a:extLst>
          </p:cNvPr>
          <p:cNvSpPr/>
          <p:nvPr/>
        </p:nvSpPr>
        <p:spPr>
          <a:xfrm>
            <a:off x="1380744" y="1309469"/>
            <a:ext cx="9430691" cy="430887"/>
          </a:xfrm>
          <a:prstGeom prst="rect">
            <a:avLst/>
          </a:prstGeom>
        </p:spPr>
        <p:txBody>
          <a:bodyPr wrap="square">
            <a:spAutoFit/>
          </a:bodyPr>
          <a:lstStyle/>
          <a:p>
            <a:pPr algn="ctr"/>
            <a:r>
              <a:rPr lang="zh-TW" altLang="en-US" sz="2200" dirty="0">
                <a:solidFill>
                  <a:schemeClr val="tx1"/>
                </a:solidFill>
                <a:effectLst>
                  <a:outerShdw blurRad="38100" dist="38100" dir="2700000" algn="tl">
                    <a:srgbClr val="000000">
                      <a:alpha val="43137"/>
                    </a:srgbClr>
                  </a:outerShdw>
                </a:effectLst>
              </a:rPr>
              <a:t>第一次經</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由</a:t>
            </a:r>
            <a:r>
              <a:rPr lang="zh-TW" altLang="en-US" sz="2200" dirty="0">
                <a:solidFill>
                  <a:srgbClr val="FF0000"/>
                </a:solidFill>
                <a:effectLst>
                  <a:outerShdw blurRad="38100" dist="38100" dir="2700000" algn="tl">
                    <a:srgbClr val="000000">
                      <a:alpha val="43137"/>
                    </a:srgbClr>
                  </a:outerShdw>
                </a:effectLst>
                <a:latin typeface="新細明體" panose="02020500000000000000" pitchFamily="18" charset="-120"/>
              </a:rPr>
              <a:t>「統一登入系統」</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登入</a:t>
            </a:r>
            <a:r>
              <a:rPr lang="zh-TW" altLang="en-US" sz="2200" dirty="0">
                <a:effectLst>
                  <a:outerShdw blurRad="38100" dist="38100" dir="2700000" algn="tl">
                    <a:srgbClr val="000000">
                      <a:alpha val="43137"/>
                    </a:srgbClr>
                  </a:outerShdw>
                </a:effectLst>
                <a:latin typeface="新細明體" panose="02020500000000000000" pitchFamily="18" charset="-120"/>
              </a:rPr>
              <a:t>「雲端校管系統」</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頁面</a:t>
            </a:r>
            <a:endParaRPr lang="zh-TW" altLang="en-US" sz="2200" dirty="0">
              <a:solidFill>
                <a:schemeClr val="tx1"/>
              </a:solidFill>
              <a:effectLst>
                <a:outerShdw blurRad="38100" dist="38100" dir="2700000" algn="tl">
                  <a:srgbClr val="000000">
                    <a:alpha val="43137"/>
                  </a:srgbClr>
                </a:outerShdw>
              </a:effectLst>
            </a:endParaRPr>
          </a:p>
        </p:txBody>
      </p:sp>
      <p:sp>
        <p:nvSpPr>
          <p:cNvPr id="6" name="文字方塊 5">
            <a:extLst>
              <a:ext uri="{FF2B5EF4-FFF2-40B4-BE49-F238E27FC236}">
                <a16:creationId xmlns:a16="http://schemas.microsoft.com/office/drawing/2014/main" id="{AD136262-57FD-4E2D-B9A6-62A3973214D6}"/>
              </a:ext>
            </a:extLst>
          </p:cNvPr>
          <p:cNvSpPr txBox="1"/>
          <p:nvPr/>
        </p:nvSpPr>
        <p:spPr>
          <a:xfrm>
            <a:off x="2715381" y="3682388"/>
            <a:ext cx="1730189" cy="400110"/>
          </a:xfrm>
          <a:prstGeom prst="rect">
            <a:avLst/>
          </a:prstGeom>
          <a:noFill/>
        </p:spPr>
        <p:txBody>
          <a:bodyPr wrap="square" rtlCol="0">
            <a:spAutoFit/>
          </a:bodyPr>
          <a:lstStyle/>
          <a:p>
            <a:r>
              <a:rPr lang="en-US" altLang="zh-TW" b="0" dirty="0">
                <a:solidFill>
                  <a:schemeClr val="tx1"/>
                </a:solidFill>
              </a:rPr>
              <a:t>teacher123</a:t>
            </a:r>
            <a:endParaRPr lang="zh-TW" altLang="en-US" b="0" dirty="0">
              <a:solidFill>
                <a:schemeClr val="tx1"/>
              </a:solidFill>
            </a:endParaRPr>
          </a:p>
        </p:txBody>
      </p:sp>
      <p:sp>
        <p:nvSpPr>
          <p:cNvPr id="7" name="文字方塊 6">
            <a:extLst>
              <a:ext uri="{FF2B5EF4-FFF2-40B4-BE49-F238E27FC236}">
                <a16:creationId xmlns:a16="http://schemas.microsoft.com/office/drawing/2014/main" id="{7292F470-C5EC-4E74-B87B-A46A85F11533}"/>
              </a:ext>
            </a:extLst>
          </p:cNvPr>
          <p:cNvSpPr txBox="1"/>
          <p:nvPr/>
        </p:nvSpPr>
        <p:spPr>
          <a:xfrm>
            <a:off x="2715381" y="4055666"/>
            <a:ext cx="1433244" cy="400110"/>
          </a:xfrm>
          <a:prstGeom prst="rect">
            <a:avLst/>
          </a:prstGeom>
          <a:noFill/>
        </p:spPr>
        <p:txBody>
          <a:bodyPr wrap="square" rtlCol="0">
            <a:spAutoFit/>
          </a:bodyPr>
          <a:lstStyle/>
          <a:p>
            <a:r>
              <a:rPr lang="en-US" altLang="zh-TW" dirty="0">
                <a:solidFill>
                  <a:schemeClr val="tx1"/>
                </a:solidFill>
              </a:rPr>
              <a:t>**********</a:t>
            </a:r>
            <a:endParaRPr lang="zh-TW" altLang="en-US" dirty="0">
              <a:solidFill>
                <a:schemeClr val="tx1"/>
              </a:solidFill>
            </a:endParaRPr>
          </a:p>
        </p:txBody>
      </p:sp>
      <p:sp>
        <p:nvSpPr>
          <p:cNvPr id="11" name="矩形 10">
            <a:extLst>
              <a:ext uri="{FF2B5EF4-FFF2-40B4-BE49-F238E27FC236}">
                <a16:creationId xmlns:a16="http://schemas.microsoft.com/office/drawing/2014/main" id="{CF6DCA6F-3B2F-4178-A01F-C8B35CA7F618}"/>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語音泡泡: 圓角矩形 11">
            <a:extLst>
              <a:ext uri="{FF2B5EF4-FFF2-40B4-BE49-F238E27FC236}">
                <a16:creationId xmlns:a16="http://schemas.microsoft.com/office/drawing/2014/main" id="{A580571E-B748-4404-AC75-FCE91EEF5791}"/>
              </a:ext>
            </a:extLst>
          </p:cNvPr>
          <p:cNvSpPr/>
          <p:nvPr/>
        </p:nvSpPr>
        <p:spPr bwMode="auto">
          <a:xfrm>
            <a:off x="2530136" y="3568425"/>
            <a:ext cx="2805344" cy="1127464"/>
          </a:xfrm>
          <a:prstGeom prst="wedgeRoundRectCallout">
            <a:avLst>
              <a:gd name="adj1" fmla="val -2795"/>
              <a:gd name="adj2" fmla="val 81398"/>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extLst>
      <p:ext uri="{BB962C8B-B14F-4D97-AF65-F5344CB8AC3E}">
        <p14:creationId xmlns:p14="http://schemas.microsoft.com/office/powerpoint/2010/main" val="335287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F17E53D-1C75-4BF3-946A-A077A95A446A}"/>
              </a:ext>
            </a:extLst>
          </p:cNvPr>
          <p:cNvSpPr txBox="1"/>
          <p:nvPr/>
        </p:nvSpPr>
        <p:spPr>
          <a:xfrm>
            <a:off x="3801035" y="1200908"/>
            <a:ext cx="4589930" cy="430887"/>
          </a:xfrm>
          <a:prstGeom prst="rect">
            <a:avLst/>
          </a:prstGeom>
          <a:noFill/>
        </p:spPr>
        <p:txBody>
          <a:bodyPr wrap="square" rtlCol="0">
            <a:spAutoFit/>
          </a:bodyPr>
          <a:lstStyle/>
          <a:p>
            <a:r>
              <a:rPr lang="zh-TW" altLang="en-US" sz="2200" dirty="0">
                <a:solidFill>
                  <a:schemeClr val="tx1"/>
                </a:solidFill>
                <a:latin typeface="新細明體" panose="02020500000000000000" pitchFamily="18" charset="-120"/>
              </a:rPr>
              <a:t>登入</a:t>
            </a:r>
            <a:r>
              <a:rPr lang="zh-TW" altLang="en-US" sz="2200" dirty="0">
                <a:latin typeface="新細明體" panose="02020500000000000000" pitchFamily="18" charset="-120"/>
              </a:rPr>
              <a:t>「雲端校管系統」</a:t>
            </a:r>
            <a:r>
              <a:rPr lang="zh-TW" altLang="en-US" sz="2200" dirty="0">
                <a:solidFill>
                  <a:schemeClr val="tx1"/>
                </a:solidFill>
                <a:latin typeface="新細明體" panose="02020500000000000000" pitchFamily="18" charset="-120"/>
              </a:rPr>
              <a:t>後的首頁</a:t>
            </a:r>
            <a:endParaRPr lang="zh-TW" altLang="en-US" sz="2200" dirty="0">
              <a:solidFill>
                <a:schemeClr val="tx1"/>
              </a:solidFill>
            </a:endParaRPr>
          </a:p>
        </p:txBody>
      </p:sp>
      <p:sp>
        <p:nvSpPr>
          <p:cNvPr id="6" name="矩形 5">
            <a:extLst>
              <a:ext uri="{FF2B5EF4-FFF2-40B4-BE49-F238E27FC236}">
                <a16:creationId xmlns:a16="http://schemas.microsoft.com/office/drawing/2014/main" id="{A3BAE268-9A87-493E-8344-1482380CBF28}"/>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CDA1F670-86FE-48DF-9D1E-BE23F98E9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918" y="1760227"/>
            <a:ext cx="8390965" cy="4718270"/>
          </a:xfrm>
          <a:prstGeom prst="rect">
            <a:avLst/>
          </a:prstGeom>
        </p:spPr>
      </p:pic>
    </p:spTree>
    <p:extLst>
      <p:ext uri="{BB962C8B-B14F-4D97-AF65-F5344CB8AC3E}">
        <p14:creationId xmlns:p14="http://schemas.microsoft.com/office/powerpoint/2010/main" val="161205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B59C0A4-37C4-44FB-ADCB-E033C8FE3833}"/>
              </a:ext>
            </a:extLst>
          </p:cNvPr>
          <p:cNvSpPr/>
          <p:nvPr/>
        </p:nvSpPr>
        <p:spPr>
          <a:xfrm>
            <a:off x="2719768" y="1163946"/>
            <a:ext cx="7520007" cy="837152"/>
          </a:xfrm>
          <a:prstGeom prst="rect">
            <a:avLst/>
          </a:prstGeom>
        </p:spPr>
        <p:txBody>
          <a:bodyPr wrap="none">
            <a:spAutoFit/>
          </a:bodyPr>
          <a:lstStyle/>
          <a:p>
            <a:pPr algn="ct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校管系統與</a:t>
            </a:r>
            <a:r>
              <a:rPr lang="zh-TW" altLang="en-US" sz="2200" dirty="0">
                <a:solidFill>
                  <a:srgbClr val="FF0000"/>
                </a:solidFill>
                <a:effectLst>
                  <a:outerShdw blurRad="38100" dist="38100" dir="2700000" algn="tl">
                    <a:srgbClr val="000000">
                      <a:alpha val="43137"/>
                    </a:srgbClr>
                  </a:outerShdw>
                </a:effectLst>
                <a:latin typeface="新細明體" panose="02020500000000000000" pitchFamily="18" charset="-120"/>
              </a:rPr>
              <a:t>「統一登入系統」</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的帳戶完成</a:t>
            </a:r>
            <a:r>
              <a:rPr lang="zh-HK" altLang="zh-TW" sz="2200" dirty="0">
                <a:solidFill>
                  <a:schemeClr val="tx1"/>
                </a:solidFill>
                <a:effectLst>
                  <a:outerShdw blurRad="38100" dist="38100" dir="2700000" algn="tl">
                    <a:srgbClr val="000000">
                      <a:alpha val="43137"/>
                    </a:srgbClr>
                  </a:outerShdw>
                </a:effectLst>
                <a:latin typeface="新細明體" panose="02020500000000000000" pitchFamily="18" charset="-120"/>
              </a:rPr>
              <a:t>配對</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後。</a:t>
            </a:r>
            <a:endParaRPr lang="en-US" altLang="zh-TW" sz="2200" dirty="0">
              <a:solidFill>
                <a:schemeClr val="tx1"/>
              </a:solidFill>
              <a:effectLst>
                <a:outerShdw blurRad="38100" dist="38100" dir="2700000" algn="tl">
                  <a:srgbClr val="000000">
                    <a:alpha val="43137"/>
                  </a:srgbClr>
                </a:outerShdw>
              </a:effectLst>
              <a:latin typeface="新細明體" panose="02020500000000000000" pitchFamily="18" charset="-120"/>
            </a:endParaRPr>
          </a:p>
          <a:p>
            <a:pPr algn="ct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第二次或之後經由</a:t>
            </a:r>
            <a:r>
              <a:rPr lang="zh-TW" altLang="en-US" sz="2200" dirty="0">
                <a:solidFill>
                  <a:srgbClr val="FF0000"/>
                </a:solidFill>
                <a:effectLst>
                  <a:outerShdw blurRad="38100" dist="38100" dir="2700000" algn="tl">
                    <a:srgbClr val="000000">
                      <a:alpha val="43137"/>
                    </a:srgbClr>
                  </a:outerShdw>
                </a:effectLst>
                <a:latin typeface="新細明體" panose="02020500000000000000" pitchFamily="18" charset="-120"/>
              </a:rPr>
              <a:t>「統一登入系統」</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登入「</a:t>
            </a:r>
            <a:r>
              <a:rPr lang="zh-TW" altLang="en-US" sz="2200" dirty="0">
                <a:effectLst>
                  <a:outerShdw blurRad="38100" dist="38100" dir="2700000" algn="tl">
                    <a:srgbClr val="000000">
                      <a:alpha val="43137"/>
                    </a:srgbClr>
                  </a:outerShdw>
                </a:effectLst>
                <a:latin typeface="新細明體" panose="02020500000000000000" pitchFamily="18" charset="-120"/>
              </a:rPr>
              <a:t>雲端校管系統</a:t>
            </a:r>
            <a:r>
              <a:rPr lang="zh-TW" altLang="en-US" sz="2200" dirty="0">
                <a:solidFill>
                  <a:schemeClr val="tx1"/>
                </a:solidFill>
                <a:effectLst>
                  <a:outerShdw blurRad="38100" dist="38100" dir="2700000" algn="tl">
                    <a:srgbClr val="000000">
                      <a:alpha val="43137"/>
                    </a:srgbClr>
                  </a:outerShdw>
                </a:effectLst>
                <a:latin typeface="新細明體" panose="02020500000000000000" pitchFamily="18" charset="-120"/>
              </a:rPr>
              <a:t>」</a:t>
            </a:r>
          </a:p>
        </p:txBody>
      </p:sp>
      <p:sp>
        <p:nvSpPr>
          <p:cNvPr id="14" name="矩形 13">
            <a:extLst>
              <a:ext uri="{FF2B5EF4-FFF2-40B4-BE49-F238E27FC236}">
                <a16:creationId xmlns:a16="http://schemas.microsoft.com/office/drawing/2014/main" id="{B47C96A8-C9FF-4B5D-A16E-73012DBF2448}"/>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07F59FFA-3E52-459B-882A-5BB2768580CE}"/>
              </a:ext>
            </a:extLst>
          </p:cNvPr>
          <p:cNvPicPr>
            <a:picLocks noChangeAspect="1"/>
          </p:cNvPicPr>
          <p:nvPr/>
        </p:nvPicPr>
        <p:blipFill>
          <a:blip r:embed="rId2"/>
          <a:stretch>
            <a:fillRect/>
          </a:stretch>
        </p:blipFill>
        <p:spPr>
          <a:xfrm>
            <a:off x="3461876" y="2201906"/>
            <a:ext cx="7540929" cy="4369445"/>
          </a:xfrm>
          <a:prstGeom prst="rect">
            <a:avLst/>
          </a:prstGeom>
        </p:spPr>
      </p:pic>
      <p:sp>
        <p:nvSpPr>
          <p:cNvPr id="12" name="語音泡泡: 圓角矩形 11">
            <a:extLst>
              <a:ext uri="{FF2B5EF4-FFF2-40B4-BE49-F238E27FC236}">
                <a16:creationId xmlns:a16="http://schemas.microsoft.com/office/drawing/2014/main" id="{1DED396A-8EB0-497A-AEEC-743E272A29C5}"/>
              </a:ext>
            </a:extLst>
          </p:cNvPr>
          <p:cNvSpPr/>
          <p:nvPr/>
        </p:nvSpPr>
        <p:spPr bwMode="auto">
          <a:xfrm>
            <a:off x="825623" y="3183320"/>
            <a:ext cx="2002756" cy="1148983"/>
          </a:xfrm>
          <a:prstGeom prst="wedgeRoundRectCallout">
            <a:avLst>
              <a:gd name="adj1" fmla="val 86821"/>
              <a:gd name="adj2" fmla="val 1300"/>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b="0" dirty="0">
                <a:solidFill>
                  <a:srgbClr val="00B050"/>
                </a:solidFill>
              </a:rPr>
              <a:t>教職員</a:t>
            </a:r>
            <a:r>
              <a:rPr lang="zh-TW" altLang="en-US" b="0" dirty="0">
                <a:solidFill>
                  <a:schemeClr val="tx1"/>
                </a:solidFill>
                <a:latin typeface="新細明體" panose="02020500000000000000" pitchFamily="18" charset="-120"/>
              </a:rPr>
              <a:t>使用</a:t>
            </a:r>
            <a:r>
              <a:rPr lang="zh-TW" altLang="en-US" b="0" dirty="0">
                <a:solidFill>
                  <a:srgbClr val="FF0000"/>
                </a:solidFill>
                <a:latin typeface="新細明體" panose="02020500000000000000" pitchFamily="18" charset="-120"/>
              </a:rPr>
              <a:t>統一登入系統</a:t>
            </a:r>
            <a:r>
              <a:rPr lang="en-US" altLang="zh-TW" b="0" dirty="0">
                <a:solidFill>
                  <a:srgbClr val="FF0000"/>
                </a:solidFill>
                <a:latin typeface="新細明體" panose="02020500000000000000" pitchFamily="18" charset="-120"/>
              </a:rPr>
              <a:t>(CLO)</a:t>
            </a:r>
            <a:r>
              <a:rPr lang="zh-TW" altLang="en-US" b="0" dirty="0">
                <a:solidFill>
                  <a:schemeClr val="tx1"/>
                </a:solidFill>
                <a:latin typeface="新細明體" panose="02020500000000000000" pitchFamily="18" charset="-120"/>
              </a:rPr>
              <a:t>帳戶登入</a:t>
            </a:r>
          </a:p>
        </p:txBody>
      </p:sp>
      <p:sp>
        <p:nvSpPr>
          <p:cNvPr id="13" name="矩形: 圓角 12">
            <a:extLst>
              <a:ext uri="{FF2B5EF4-FFF2-40B4-BE49-F238E27FC236}">
                <a16:creationId xmlns:a16="http://schemas.microsoft.com/office/drawing/2014/main" id="{AD225981-B02A-48B6-936F-74FCD4C86BAB}"/>
              </a:ext>
            </a:extLst>
          </p:cNvPr>
          <p:cNvSpPr/>
          <p:nvPr/>
        </p:nvSpPr>
        <p:spPr bwMode="auto">
          <a:xfrm>
            <a:off x="3576289" y="2814221"/>
            <a:ext cx="2759284" cy="190774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extLst>
      <p:ext uri="{BB962C8B-B14F-4D97-AF65-F5344CB8AC3E}">
        <p14:creationId xmlns:p14="http://schemas.microsoft.com/office/powerpoint/2010/main" val="168189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26AA05D-34B9-4733-AF19-77E2D538BF98}"/>
              </a:ext>
            </a:extLst>
          </p:cNvPr>
          <p:cNvPicPr>
            <a:picLocks noChangeAspect="1"/>
          </p:cNvPicPr>
          <p:nvPr/>
        </p:nvPicPr>
        <p:blipFill>
          <a:blip r:embed="rId2"/>
          <a:stretch>
            <a:fillRect/>
          </a:stretch>
        </p:blipFill>
        <p:spPr>
          <a:xfrm>
            <a:off x="1030829" y="1330818"/>
            <a:ext cx="9986168" cy="4191442"/>
          </a:xfrm>
          <a:prstGeom prst="rect">
            <a:avLst/>
          </a:prstGeom>
        </p:spPr>
      </p:pic>
      <p:sp>
        <p:nvSpPr>
          <p:cNvPr id="3" name="矩形 2">
            <a:extLst>
              <a:ext uri="{FF2B5EF4-FFF2-40B4-BE49-F238E27FC236}">
                <a16:creationId xmlns:a16="http://schemas.microsoft.com/office/drawing/2014/main" id="{4A6A0E61-42E5-4EDB-9986-4B8B0CC0C2C7}"/>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語音泡泡: 圓角矩形 4">
            <a:extLst>
              <a:ext uri="{FF2B5EF4-FFF2-40B4-BE49-F238E27FC236}">
                <a16:creationId xmlns:a16="http://schemas.microsoft.com/office/drawing/2014/main" id="{A673B34B-1C8F-4F36-8C87-FF6CFDD5BA46}"/>
              </a:ext>
            </a:extLst>
          </p:cNvPr>
          <p:cNvSpPr/>
          <p:nvPr/>
        </p:nvSpPr>
        <p:spPr bwMode="auto">
          <a:xfrm>
            <a:off x="5705073" y="5690996"/>
            <a:ext cx="2444628" cy="573742"/>
          </a:xfrm>
          <a:prstGeom prst="wedgeRoundRectCallout">
            <a:avLst>
              <a:gd name="adj1" fmla="val 37094"/>
              <a:gd name="adj2" fmla="val -120438"/>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sz="2200" dirty="0">
                <a:solidFill>
                  <a:schemeClr val="tx1"/>
                </a:solidFill>
              </a:rPr>
              <a:t>按</a:t>
            </a:r>
            <a:r>
              <a:rPr lang="zh-TW" altLang="en-US" sz="2200" dirty="0">
                <a:latin typeface="新細明體" panose="02020500000000000000" pitchFamily="18" charset="-120"/>
              </a:rPr>
              <a:t>雲端校管系統</a:t>
            </a:r>
            <a:endParaRPr lang="zh-TW" altLang="en-US" sz="2200" dirty="0"/>
          </a:p>
        </p:txBody>
      </p:sp>
    </p:spTree>
    <p:extLst>
      <p:ext uri="{BB962C8B-B14F-4D97-AF65-F5344CB8AC3E}">
        <p14:creationId xmlns:p14="http://schemas.microsoft.com/office/powerpoint/2010/main" val="165041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DE03931-768E-45DA-A2FD-1605015E4D45}"/>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DD19BABD-8C76-4BA8-A2A6-8C0D9D087B81}"/>
              </a:ext>
            </a:extLst>
          </p:cNvPr>
          <p:cNvPicPr>
            <a:picLocks noChangeAspect="1"/>
          </p:cNvPicPr>
          <p:nvPr/>
        </p:nvPicPr>
        <p:blipFill>
          <a:blip r:embed="rId2"/>
          <a:stretch>
            <a:fillRect/>
          </a:stretch>
        </p:blipFill>
        <p:spPr>
          <a:xfrm>
            <a:off x="97654" y="1665401"/>
            <a:ext cx="11421385" cy="4840019"/>
          </a:xfrm>
          <a:prstGeom prst="rect">
            <a:avLst/>
          </a:prstGeom>
        </p:spPr>
      </p:pic>
      <p:sp>
        <p:nvSpPr>
          <p:cNvPr id="7" name="語音泡泡: 圓角矩形 6">
            <a:extLst>
              <a:ext uri="{FF2B5EF4-FFF2-40B4-BE49-F238E27FC236}">
                <a16:creationId xmlns:a16="http://schemas.microsoft.com/office/drawing/2014/main" id="{4FF70DC5-21FB-44B0-B2FA-204893358CCF}"/>
              </a:ext>
            </a:extLst>
          </p:cNvPr>
          <p:cNvSpPr/>
          <p:nvPr/>
        </p:nvSpPr>
        <p:spPr bwMode="auto">
          <a:xfrm>
            <a:off x="4114141" y="1204128"/>
            <a:ext cx="2819317" cy="573742"/>
          </a:xfrm>
          <a:prstGeom prst="wedgeRoundRectCallout">
            <a:avLst>
              <a:gd name="adj1" fmla="val 7789"/>
              <a:gd name="adj2" fmla="val 224267"/>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sz="2200" dirty="0">
                <a:solidFill>
                  <a:schemeClr val="tx1"/>
                </a:solidFill>
              </a:rPr>
              <a:t>在新視窗，選擇學校</a:t>
            </a:r>
          </a:p>
        </p:txBody>
      </p:sp>
    </p:spTree>
    <p:extLst>
      <p:ext uri="{BB962C8B-B14F-4D97-AF65-F5344CB8AC3E}">
        <p14:creationId xmlns:p14="http://schemas.microsoft.com/office/powerpoint/2010/main" val="178108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B2777D5-9C2C-41F5-999E-FDF387E76C99}"/>
              </a:ext>
            </a:extLst>
          </p:cNvPr>
          <p:cNvSpPr/>
          <p:nvPr/>
        </p:nvSpPr>
        <p:spPr>
          <a:xfrm>
            <a:off x="1422818" y="1298310"/>
            <a:ext cx="8910790" cy="769441"/>
          </a:xfrm>
          <a:prstGeom prst="rect">
            <a:avLst/>
          </a:prstGeom>
        </p:spPr>
        <p:txBody>
          <a:bodyPr wrap="square">
            <a:spAutoFit/>
          </a:bodyPr>
          <a:lstStyle/>
          <a:p>
            <a:r>
              <a:rPr lang="zh-TW" altLang="en-US" sz="2200" dirty="0">
                <a:solidFill>
                  <a:schemeClr val="tx1"/>
                </a:solidFill>
                <a:latin typeface="新細明體" panose="02020500000000000000" pitchFamily="18" charset="-120"/>
              </a:rPr>
              <a:t>已登入</a:t>
            </a:r>
            <a:r>
              <a:rPr lang="zh-TW" altLang="en-US" sz="2200" dirty="0">
                <a:latin typeface="新細明體" panose="02020500000000000000" pitchFamily="18" charset="-120"/>
              </a:rPr>
              <a:t>「雲端校管系統」</a:t>
            </a:r>
            <a:r>
              <a:rPr lang="zh-TW" altLang="en-US" sz="2200" dirty="0">
                <a:solidFill>
                  <a:schemeClr val="tx1"/>
                </a:solidFill>
                <a:latin typeface="新細明體" panose="02020500000000000000" pitchFamily="18" charset="-120"/>
              </a:rPr>
              <a:t>，不需再次輸入校管系統的</a:t>
            </a:r>
            <a:r>
              <a:rPr lang="zh-TW" altLang="en-US" sz="2200" dirty="0">
                <a:solidFill>
                  <a:schemeClr val="tx1"/>
                </a:solidFill>
              </a:rPr>
              <a:t>使用</a:t>
            </a:r>
            <a:r>
              <a:rPr lang="zh-TW" altLang="en-US" sz="2200" dirty="0">
                <a:solidFill>
                  <a:schemeClr val="tx1"/>
                </a:solidFill>
                <a:latin typeface="新細明體" panose="02020500000000000000" pitchFamily="18" charset="-120"/>
              </a:rPr>
              <a:t>者名稱和密碼，因校管系統與</a:t>
            </a:r>
            <a:r>
              <a:rPr lang="zh-TW" altLang="en-US" sz="2200" dirty="0">
                <a:solidFill>
                  <a:srgbClr val="FF0000"/>
                </a:solidFill>
                <a:latin typeface="新細明體" panose="02020500000000000000" pitchFamily="18" charset="-120"/>
              </a:rPr>
              <a:t>「統一登入系統」</a:t>
            </a:r>
            <a:r>
              <a:rPr lang="zh-TW" altLang="en-US" sz="2200" dirty="0">
                <a:solidFill>
                  <a:schemeClr val="tx1"/>
                </a:solidFill>
                <a:latin typeface="新細明體" panose="02020500000000000000" pitchFamily="18" charset="-120"/>
              </a:rPr>
              <a:t>的帳戶已</a:t>
            </a:r>
            <a:r>
              <a:rPr lang="zh-HK" altLang="zh-TW" sz="2200" dirty="0">
                <a:solidFill>
                  <a:schemeClr val="tx1"/>
                </a:solidFill>
              </a:rPr>
              <a:t>配對</a:t>
            </a:r>
            <a:r>
              <a:rPr lang="zh-TW" altLang="en-US" sz="2200" dirty="0">
                <a:solidFill>
                  <a:schemeClr val="tx1"/>
                </a:solidFill>
                <a:latin typeface="新細明體" panose="02020500000000000000" pitchFamily="18" charset="-120"/>
              </a:rPr>
              <a:t>。</a:t>
            </a:r>
            <a:endParaRPr lang="zh-TW" altLang="en-US" sz="2200" dirty="0">
              <a:solidFill>
                <a:schemeClr val="tx1"/>
              </a:solidFill>
            </a:endParaRPr>
          </a:p>
        </p:txBody>
      </p:sp>
      <p:sp>
        <p:nvSpPr>
          <p:cNvPr id="7" name="矩形 6">
            <a:extLst>
              <a:ext uri="{FF2B5EF4-FFF2-40B4-BE49-F238E27FC236}">
                <a16:creationId xmlns:a16="http://schemas.microsoft.com/office/drawing/2014/main" id="{70C5992A-3D2F-4A44-9E33-85A65B5884CF}"/>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1CA7F376-0D0A-4055-93AE-B02D99EA0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764" y="2153855"/>
            <a:ext cx="7503459" cy="4219222"/>
          </a:xfrm>
          <a:prstGeom prst="rect">
            <a:avLst/>
          </a:prstGeom>
        </p:spPr>
      </p:pic>
    </p:spTree>
    <p:extLst>
      <p:ext uri="{BB962C8B-B14F-4D97-AF65-F5344CB8AC3E}">
        <p14:creationId xmlns:p14="http://schemas.microsoft.com/office/powerpoint/2010/main" val="265198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7B385FA-3D19-468A-B78F-B36927DCB3F0}"/>
              </a:ext>
            </a:extLst>
          </p:cNvPr>
          <p:cNvPicPr>
            <a:picLocks noChangeAspect="1"/>
          </p:cNvPicPr>
          <p:nvPr/>
        </p:nvPicPr>
        <p:blipFill>
          <a:blip r:embed="rId2"/>
          <a:stretch>
            <a:fillRect/>
          </a:stretch>
        </p:blipFill>
        <p:spPr>
          <a:xfrm>
            <a:off x="1706518" y="1133755"/>
            <a:ext cx="6867787" cy="5186363"/>
          </a:xfrm>
          <a:prstGeom prst="rect">
            <a:avLst/>
          </a:prstGeom>
        </p:spPr>
      </p:pic>
      <p:sp>
        <p:nvSpPr>
          <p:cNvPr id="2" name="標題 1">
            <a:extLst>
              <a:ext uri="{FF2B5EF4-FFF2-40B4-BE49-F238E27FC236}">
                <a16:creationId xmlns:a16="http://schemas.microsoft.com/office/drawing/2014/main" id="{F06A3CD9-BE58-430B-96DF-6F727FF49D42}"/>
              </a:ext>
            </a:extLst>
          </p:cNvPr>
          <p:cNvSpPr>
            <a:spLocks noGrp="1"/>
          </p:cNvSpPr>
          <p:nvPr>
            <p:ph type="title"/>
          </p:nvPr>
        </p:nvSpPr>
        <p:spPr/>
        <p:txBody>
          <a:bodyPr/>
          <a:lstStyle/>
          <a:p>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家長及學生登入「雲端校管系統」</a:t>
            </a:r>
          </a:p>
        </p:txBody>
      </p:sp>
      <p:sp>
        <p:nvSpPr>
          <p:cNvPr id="4" name="語音泡泡: 圓角矩形 3">
            <a:extLst>
              <a:ext uri="{FF2B5EF4-FFF2-40B4-BE49-F238E27FC236}">
                <a16:creationId xmlns:a16="http://schemas.microsoft.com/office/drawing/2014/main" id="{93C84E15-0330-4FBD-B18B-00E07651B337}"/>
              </a:ext>
            </a:extLst>
          </p:cNvPr>
          <p:cNvSpPr/>
          <p:nvPr/>
        </p:nvSpPr>
        <p:spPr bwMode="auto">
          <a:xfrm>
            <a:off x="9467108" y="1836148"/>
            <a:ext cx="1760058" cy="2114415"/>
          </a:xfrm>
          <a:prstGeom prst="wedgeRoundRectCallout">
            <a:avLst>
              <a:gd name="adj1" fmla="val -104217"/>
              <a:gd name="adj2" fmla="val 9425"/>
              <a:gd name="adj3" fmla="val 16667"/>
            </a:avLst>
          </a:prstGeom>
          <a:noFill/>
          <a:ln w="25400">
            <a:solidFill>
              <a:schemeClr val="accent3">
                <a:lumMod val="50000"/>
              </a:schemeClr>
            </a:solidFill>
          </a:ln>
          <a:effectLst/>
          <a:extLst/>
        </p:spPr>
        <p:txBody>
          <a:bodyPr vert="horz" wrap="square" lIns="91440" tIns="45720" rIns="91440" bIns="45720" numCol="1" rtlCol="0" anchor="t" anchorCtr="0" compatLnSpc="1">
            <a:prstTxWarp prst="textNoShape">
              <a:avLst/>
            </a:prstTxWarp>
          </a:bodyPr>
          <a:lstStyle/>
          <a:p>
            <a:r>
              <a:rPr lang="zh-TW" altLang="en-US" sz="2200" i="1" u="sng" dirty="0">
                <a:solidFill>
                  <a:srgbClr val="00B050"/>
                </a:solidFill>
                <a:effectLst>
                  <a:outerShdw blurRad="38100" dist="38100" dir="2700000" algn="tl">
                    <a:srgbClr val="000000">
                      <a:alpha val="43137"/>
                    </a:srgbClr>
                  </a:outerShdw>
                </a:effectLst>
              </a:rPr>
              <a:t>家長及學生</a:t>
            </a:r>
            <a:r>
              <a:rPr lang="zh-TW" altLang="en-US" sz="2200" dirty="0">
                <a:solidFill>
                  <a:schemeClr val="tx1"/>
                </a:solidFill>
              </a:rPr>
              <a:t>循此路徑直接登入，</a:t>
            </a:r>
            <a:r>
              <a:rPr lang="zh-TW" altLang="en-US" sz="2200" u="sng" dirty="0">
                <a:solidFill>
                  <a:srgbClr val="00B0F0"/>
                </a:solidFill>
              </a:rPr>
              <a:t>不需</a:t>
            </a:r>
            <a:r>
              <a:rPr lang="zh-TW" altLang="en-US" sz="2200" dirty="0">
                <a:solidFill>
                  <a:schemeClr val="tx1"/>
                </a:solidFill>
              </a:rPr>
              <a:t>經「</a:t>
            </a:r>
            <a:r>
              <a:rPr lang="zh-TW" altLang="en-US" sz="2200" dirty="0">
                <a:solidFill>
                  <a:srgbClr val="FF0000"/>
                </a:solidFill>
              </a:rPr>
              <a:t>統一登入系統</a:t>
            </a:r>
            <a:r>
              <a:rPr lang="zh-TW" altLang="en-US" sz="2200" dirty="0">
                <a:solidFill>
                  <a:schemeClr val="tx1"/>
                </a:solidFill>
              </a:rPr>
              <a:t>」</a:t>
            </a:r>
            <a:endParaRPr kumimoji="0" lang="zh-TW" altLang="en-US" sz="2200" b="1" i="0" u="none" strike="noStrike" cap="none" normalizeH="0" baseline="0" dirty="0">
              <a:ln>
                <a:noFill/>
              </a:ln>
              <a:solidFill>
                <a:schemeClr val="tx1"/>
              </a:solidFill>
              <a:effectLst/>
            </a:endParaRPr>
          </a:p>
        </p:txBody>
      </p:sp>
      <p:sp>
        <p:nvSpPr>
          <p:cNvPr id="5" name="矩形: 圓角 4">
            <a:extLst>
              <a:ext uri="{FF2B5EF4-FFF2-40B4-BE49-F238E27FC236}">
                <a16:creationId xmlns:a16="http://schemas.microsoft.com/office/drawing/2014/main" id="{65834AEC-3067-4C1D-AA62-1BAA7065CAE5}"/>
              </a:ext>
            </a:extLst>
          </p:cNvPr>
          <p:cNvSpPr/>
          <p:nvPr/>
        </p:nvSpPr>
        <p:spPr bwMode="auto">
          <a:xfrm>
            <a:off x="5692588" y="2183908"/>
            <a:ext cx="2788024" cy="279150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extLst>
      <p:ext uri="{BB962C8B-B14F-4D97-AF65-F5344CB8AC3E}">
        <p14:creationId xmlns:p14="http://schemas.microsoft.com/office/powerpoint/2010/main" val="374714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F185E2B2-7362-44AA-83CE-2EF6C6548B5B}"/>
              </a:ext>
            </a:extLst>
          </p:cNvPr>
          <p:cNvPicPr>
            <a:picLocks noChangeAspect="1"/>
          </p:cNvPicPr>
          <p:nvPr/>
        </p:nvPicPr>
        <p:blipFill>
          <a:blip r:embed="rId2"/>
          <a:stretch>
            <a:fillRect/>
          </a:stretch>
        </p:blipFill>
        <p:spPr>
          <a:xfrm>
            <a:off x="3924949" y="2267374"/>
            <a:ext cx="5900370" cy="4289219"/>
          </a:xfrm>
          <a:prstGeom prst="rect">
            <a:avLst/>
          </a:prstGeom>
        </p:spPr>
      </p:pic>
      <p:sp>
        <p:nvSpPr>
          <p:cNvPr id="2" name="標題 1">
            <a:extLst>
              <a:ext uri="{FF2B5EF4-FFF2-40B4-BE49-F238E27FC236}">
                <a16:creationId xmlns:a16="http://schemas.microsoft.com/office/drawing/2014/main" id="{C47F49B1-521D-44AB-BA4B-512950DED654}"/>
              </a:ext>
            </a:extLst>
          </p:cNvPr>
          <p:cNvSpPr>
            <a:spLocks noGrp="1"/>
          </p:cNvSpPr>
          <p:nvPr>
            <p:ph type="title"/>
          </p:nvPr>
        </p:nvSpPr>
        <p:spPr>
          <a:xfrm>
            <a:off x="4946651" y="218138"/>
            <a:ext cx="3175373" cy="762000"/>
          </a:xfrm>
        </p:spPr>
        <p:txBody>
          <a:bodyPr/>
          <a:lstStyle/>
          <a:p>
            <a:pPr algn="ctr"/>
            <a:r>
              <a:rPr lang="zh-TW" altLang="en-US" dirty="0">
                <a:latin typeface="新細明體" panose="02020500000000000000" pitchFamily="18" charset="-120"/>
                <a:ea typeface="新細明體" panose="02020500000000000000" pitchFamily="18" charset="-120"/>
              </a:rPr>
              <a:t>教職員離職</a:t>
            </a:r>
          </a:p>
        </p:txBody>
      </p:sp>
      <p:sp>
        <p:nvSpPr>
          <p:cNvPr id="3" name="矩形 2">
            <a:extLst>
              <a:ext uri="{FF2B5EF4-FFF2-40B4-BE49-F238E27FC236}">
                <a16:creationId xmlns:a16="http://schemas.microsoft.com/office/drawing/2014/main" id="{01FAB4C6-6775-4637-B23C-C897CF4AF846}"/>
              </a:ext>
            </a:extLst>
          </p:cNvPr>
          <p:cNvSpPr/>
          <p:nvPr/>
        </p:nvSpPr>
        <p:spPr>
          <a:xfrm>
            <a:off x="2034988" y="1148795"/>
            <a:ext cx="8471647" cy="400110"/>
          </a:xfrm>
          <a:prstGeom prst="rect">
            <a:avLst/>
          </a:prstGeom>
        </p:spPr>
        <p:txBody>
          <a:bodyPr wrap="square">
            <a:spAutoFit/>
          </a:bodyPr>
          <a:lstStyle/>
          <a:p>
            <a:r>
              <a:rPr lang="zh-TW" altLang="en-US" dirty="0">
                <a:solidFill>
                  <a:schemeClr val="tx1"/>
                </a:solidFill>
              </a:rPr>
              <a:t>如何取消</a:t>
            </a:r>
            <a:r>
              <a:rPr lang="zh-TW" altLang="en-US" dirty="0">
                <a:latin typeface="新細明體" panose="02020500000000000000" pitchFamily="18" charset="-120"/>
              </a:rPr>
              <a:t>「雲端校管系統」</a:t>
            </a:r>
            <a:r>
              <a:rPr lang="zh-TW" altLang="en-US" dirty="0">
                <a:solidFill>
                  <a:schemeClr val="tx1"/>
                </a:solidFill>
              </a:rPr>
              <a:t>與</a:t>
            </a:r>
            <a:r>
              <a:rPr lang="zh-TW" altLang="en-US" dirty="0">
                <a:solidFill>
                  <a:srgbClr val="FF0000"/>
                </a:solidFill>
              </a:rPr>
              <a:t>「統一登入系統」</a:t>
            </a:r>
            <a:r>
              <a:rPr lang="zh-TW" altLang="en-US" dirty="0">
                <a:solidFill>
                  <a:schemeClr val="tx1"/>
                </a:solidFill>
              </a:rPr>
              <a:t>帳戶的</a:t>
            </a:r>
            <a:r>
              <a:rPr lang="zh-HK" altLang="zh-TW" dirty="0">
                <a:solidFill>
                  <a:schemeClr val="tx1"/>
                </a:solidFill>
              </a:rPr>
              <a:t>配對</a:t>
            </a:r>
            <a:r>
              <a:rPr lang="zh-TW" altLang="en-US" dirty="0">
                <a:solidFill>
                  <a:schemeClr val="tx1"/>
                </a:solidFill>
              </a:rPr>
              <a:t>?</a:t>
            </a:r>
          </a:p>
        </p:txBody>
      </p:sp>
      <p:sp>
        <p:nvSpPr>
          <p:cNvPr id="4" name="矩形 3">
            <a:extLst>
              <a:ext uri="{FF2B5EF4-FFF2-40B4-BE49-F238E27FC236}">
                <a16:creationId xmlns:a16="http://schemas.microsoft.com/office/drawing/2014/main" id="{4641A43E-433A-4373-976B-2FD9EEB99602}"/>
              </a:ext>
            </a:extLst>
          </p:cNvPr>
          <p:cNvSpPr/>
          <p:nvPr/>
        </p:nvSpPr>
        <p:spPr>
          <a:xfrm>
            <a:off x="2034988" y="1485060"/>
            <a:ext cx="4347186" cy="400110"/>
          </a:xfrm>
          <a:prstGeom prst="rect">
            <a:avLst/>
          </a:prstGeom>
        </p:spPr>
        <p:txBody>
          <a:bodyPr wrap="square">
            <a:spAutoFit/>
          </a:bodyPr>
          <a:lstStyle/>
          <a:p>
            <a:r>
              <a:rPr lang="zh-TW" altLang="en-US" dirty="0">
                <a:solidFill>
                  <a:srgbClr val="00B050"/>
                </a:solidFill>
                <a:latin typeface="新細明體" panose="02020500000000000000" pitchFamily="18" charset="-120"/>
              </a:rPr>
              <a:t>方法一</a:t>
            </a:r>
            <a:r>
              <a:rPr lang="zh-TW" altLang="en-US" dirty="0">
                <a:solidFill>
                  <a:schemeClr val="tx1"/>
                </a:solidFill>
                <a:latin typeface="新細明體" panose="02020500000000000000" pitchFamily="18" charset="-120"/>
              </a:rPr>
              <a:t>：</a:t>
            </a:r>
            <a:r>
              <a:rPr lang="en-US" altLang="zh-TW" dirty="0">
                <a:solidFill>
                  <a:schemeClr val="tx1"/>
                </a:solidFill>
                <a:latin typeface="新細明體" panose="02020500000000000000" pitchFamily="18" charset="-120"/>
              </a:rPr>
              <a:t> </a:t>
            </a:r>
            <a:r>
              <a:rPr lang="zh-TW" altLang="en-US" dirty="0">
                <a:solidFill>
                  <a:schemeClr val="tx1"/>
                </a:solidFill>
                <a:latin typeface="新細明體" panose="02020500000000000000" pitchFamily="18" charset="-120"/>
              </a:rPr>
              <a:t>該離職教職員自行刪除</a:t>
            </a:r>
            <a:r>
              <a:rPr lang="zh-HK" altLang="zh-TW" dirty="0">
                <a:solidFill>
                  <a:schemeClr val="tx1"/>
                </a:solidFill>
              </a:rPr>
              <a:t>配對</a:t>
            </a:r>
            <a:endParaRPr lang="en-US" altLang="zh-TW" dirty="0">
              <a:solidFill>
                <a:schemeClr val="tx1"/>
              </a:solidFill>
              <a:latin typeface="新細明體" panose="02020500000000000000" pitchFamily="18" charset="-120"/>
            </a:endParaRPr>
          </a:p>
        </p:txBody>
      </p:sp>
      <p:sp>
        <p:nvSpPr>
          <p:cNvPr id="7" name="矩形: 圓角 6">
            <a:extLst>
              <a:ext uri="{FF2B5EF4-FFF2-40B4-BE49-F238E27FC236}">
                <a16:creationId xmlns:a16="http://schemas.microsoft.com/office/drawing/2014/main" id="{020FB088-EB3A-4D5B-86EA-9D40AEE567D3}"/>
              </a:ext>
            </a:extLst>
          </p:cNvPr>
          <p:cNvSpPr/>
          <p:nvPr/>
        </p:nvSpPr>
        <p:spPr bwMode="auto">
          <a:xfrm>
            <a:off x="5011271" y="5889205"/>
            <a:ext cx="439271" cy="268942"/>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8" name="語音泡泡: 圓角矩形 7">
            <a:extLst>
              <a:ext uri="{FF2B5EF4-FFF2-40B4-BE49-F238E27FC236}">
                <a16:creationId xmlns:a16="http://schemas.microsoft.com/office/drawing/2014/main" id="{5444CB6C-53EE-4EDC-BC61-1BF28BA1B3C2}"/>
              </a:ext>
            </a:extLst>
          </p:cNvPr>
          <p:cNvSpPr/>
          <p:nvPr/>
        </p:nvSpPr>
        <p:spPr bwMode="auto">
          <a:xfrm>
            <a:off x="2617694" y="4827357"/>
            <a:ext cx="1541929" cy="572217"/>
          </a:xfrm>
          <a:prstGeom prst="wedgeRoundRectCallout">
            <a:avLst>
              <a:gd name="adj1" fmla="val 101836"/>
              <a:gd name="adj2" fmla="val 146619"/>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dirty="0">
                <a:solidFill>
                  <a:schemeClr val="tx1"/>
                </a:solidFill>
              </a:rPr>
              <a:t>按</a:t>
            </a:r>
            <a:r>
              <a:rPr lang="en-US" altLang="zh-TW" dirty="0">
                <a:solidFill>
                  <a:schemeClr val="tx1"/>
                </a:solidFill>
              </a:rPr>
              <a:t>[</a:t>
            </a:r>
            <a:r>
              <a:rPr lang="zh-TW" altLang="en-US" dirty="0">
                <a:solidFill>
                  <a:schemeClr val="tx1"/>
                </a:solidFill>
              </a:rPr>
              <a:t>刪除</a:t>
            </a:r>
            <a:r>
              <a:rPr lang="en-US" altLang="zh-TW" dirty="0">
                <a:solidFill>
                  <a:schemeClr val="tx1"/>
                </a:solidFill>
              </a:rPr>
              <a:t>]</a:t>
            </a:r>
            <a:r>
              <a:rPr lang="zh-TW" altLang="en-US" dirty="0">
                <a:solidFill>
                  <a:schemeClr val="tx1"/>
                </a:solidFill>
              </a:rPr>
              <a:t>鍵</a:t>
            </a:r>
            <a:endParaRPr kumimoji="0" lang="zh-TW" altLang="en-US" sz="2000" b="1" i="0" u="none" strike="noStrike" cap="none" normalizeH="0" baseline="0" dirty="0">
              <a:ln>
                <a:noFill/>
              </a:ln>
              <a:solidFill>
                <a:schemeClr val="tx1"/>
              </a:solidFill>
              <a:effectLst/>
            </a:endParaRPr>
          </a:p>
        </p:txBody>
      </p:sp>
      <p:sp>
        <p:nvSpPr>
          <p:cNvPr id="5" name="矩形 4">
            <a:extLst>
              <a:ext uri="{FF2B5EF4-FFF2-40B4-BE49-F238E27FC236}">
                <a16:creationId xmlns:a16="http://schemas.microsoft.com/office/drawing/2014/main" id="{928A37D3-2E89-4029-B162-84A10FEC7304}"/>
              </a:ext>
            </a:extLst>
          </p:cNvPr>
          <p:cNvSpPr/>
          <p:nvPr/>
        </p:nvSpPr>
        <p:spPr>
          <a:xfrm>
            <a:off x="2034988" y="1821325"/>
            <a:ext cx="3703258" cy="400110"/>
          </a:xfrm>
          <a:prstGeom prst="rect">
            <a:avLst/>
          </a:prstGeom>
        </p:spPr>
        <p:txBody>
          <a:bodyPr wrap="none">
            <a:spAutoFit/>
          </a:bodyPr>
          <a:lstStyle/>
          <a:p>
            <a:r>
              <a:rPr lang="en-US" altLang="zh-TW" dirty="0">
                <a:solidFill>
                  <a:schemeClr val="tx1"/>
                </a:solidFill>
                <a:latin typeface="Open Sans"/>
              </a:rPr>
              <a:t>[S-CUS01-01] </a:t>
            </a:r>
            <a:r>
              <a:rPr lang="zh-TW" altLang="en-US" dirty="0">
                <a:solidFill>
                  <a:schemeClr val="tx1"/>
                </a:solidFill>
                <a:latin typeface="Open Sans"/>
              </a:rPr>
              <a:t>設定</a:t>
            </a:r>
            <a:r>
              <a:rPr lang="zh-TW" altLang="en-US" dirty="0">
                <a:solidFill>
                  <a:schemeClr val="tx1"/>
                </a:solidFill>
                <a:latin typeface="MS PGothic" panose="020B0600070205080204" pitchFamily="34" charset="-128"/>
                <a:ea typeface="MS PGothic" panose="020B0600070205080204" pitchFamily="34" charset="-128"/>
              </a:rPr>
              <a:t> </a:t>
            </a:r>
            <a:r>
              <a:rPr lang="en-US" altLang="zh-TW" dirty="0">
                <a:solidFill>
                  <a:schemeClr val="tx1"/>
                </a:solidFill>
                <a:latin typeface="MS PGothic" panose="020B0600070205080204" pitchFamily="34" charset="-128"/>
                <a:ea typeface="MS PGothic" panose="020B0600070205080204" pitchFamily="34" charset="-128"/>
              </a:rPr>
              <a:t>&gt; </a:t>
            </a:r>
            <a:r>
              <a:rPr lang="zh-TW" altLang="en-US" dirty="0">
                <a:solidFill>
                  <a:schemeClr val="tx1"/>
                </a:solidFill>
                <a:latin typeface="Open Sans"/>
              </a:rPr>
              <a:t>用戶資料</a:t>
            </a:r>
            <a:endParaRPr lang="zh-TW" altLang="en-US" dirty="0">
              <a:solidFill>
                <a:schemeClr val="tx1"/>
              </a:solidFill>
            </a:endParaRPr>
          </a:p>
        </p:txBody>
      </p:sp>
      <p:sp>
        <p:nvSpPr>
          <p:cNvPr id="6" name="矩形 5">
            <a:extLst>
              <a:ext uri="{FF2B5EF4-FFF2-40B4-BE49-F238E27FC236}">
                <a16:creationId xmlns:a16="http://schemas.microsoft.com/office/drawing/2014/main" id="{7EFB9B1F-C81B-415C-A26D-4FB6BEF332D2}"/>
              </a:ext>
            </a:extLst>
          </p:cNvPr>
          <p:cNvSpPr/>
          <p:nvPr/>
        </p:nvSpPr>
        <p:spPr bwMode="auto">
          <a:xfrm>
            <a:off x="5895753" y="6198781"/>
            <a:ext cx="11695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9">
            <a:extLst>
              <a:ext uri="{FF2B5EF4-FFF2-40B4-BE49-F238E27FC236}">
                <a16:creationId xmlns:a16="http://schemas.microsoft.com/office/drawing/2014/main" id="{543A2D54-EC20-4AC6-9E15-D2473D0A86AD}"/>
              </a:ext>
            </a:extLst>
          </p:cNvPr>
          <p:cNvSpPr/>
          <p:nvPr/>
        </p:nvSpPr>
        <p:spPr bwMode="auto">
          <a:xfrm>
            <a:off x="6172200" y="6436241"/>
            <a:ext cx="209974" cy="71146"/>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矩形 10">
            <a:extLst>
              <a:ext uri="{FF2B5EF4-FFF2-40B4-BE49-F238E27FC236}">
                <a16:creationId xmlns:a16="http://schemas.microsoft.com/office/drawing/2014/main" id="{8604AF9F-BCCA-479F-9556-16EB9915FAE3}"/>
              </a:ext>
            </a:extLst>
          </p:cNvPr>
          <p:cNvSpPr/>
          <p:nvPr/>
        </p:nvSpPr>
        <p:spPr bwMode="auto">
          <a:xfrm>
            <a:off x="5803604" y="3629246"/>
            <a:ext cx="11695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5CC0CF20-6292-4AC7-9FF9-E1EBB40557D5}"/>
              </a:ext>
            </a:extLst>
          </p:cNvPr>
          <p:cNvSpPr/>
          <p:nvPr/>
        </p:nvSpPr>
        <p:spPr bwMode="auto">
          <a:xfrm>
            <a:off x="5785884" y="3116774"/>
            <a:ext cx="11695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3" name="矩形 12">
            <a:extLst>
              <a:ext uri="{FF2B5EF4-FFF2-40B4-BE49-F238E27FC236}">
                <a16:creationId xmlns:a16="http://schemas.microsoft.com/office/drawing/2014/main" id="{C0472BD5-CD64-4CDC-ACD0-3399951BF130}"/>
              </a:ext>
            </a:extLst>
          </p:cNvPr>
          <p:cNvSpPr/>
          <p:nvPr/>
        </p:nvSpPr>
        <p:spPr bwMode="auto">
          <a:xfrm>
            <a:off x="6597650" y="3381891"/>
            <a:ext cx="76198" cy="70885"/>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extLst>
      <p:ext uri="{BB962C8B-B14F-4D97-AF65-F5344CB8AC3E}">
        <p14:creationId xmlns:p14="http://schemas.microsoft.com/office/powerpoint/2010/main" val="157720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1FAB4C6-6775-4637-B23C-C897CF4AF846}"/>
              </a:ext>
            </a:extLst>
          </p:cNvPr>
          <p:cNvSpPr/>
          <p:nvPr/>
        </p:nvSpPr>
        <p:spPr>
          <a:xfrm>
            <a:off x="2034988" y="1192468"/>
            <a:ext cx="8471647" cy="400110"/>
          </a:xfrm>
          <a:prstGeom prst="rect">
            <a:avLst/>
          </a:prstGeom>
        </p:spPr>
        <p:txBody>
          <a:bodyPr wrap="square">
            <a:spAutoFit/>
          </a:bodyPr>
          <a:lstStyle/>
          <a:p>
            <a:r>
              <a:rPr lang="zh-TW" altLang="en-US" dirty="0">
                <a:solidFill>
                  <a:schemeClr val="tx1"/>
                </a:solidFill>
              </a:rPr>
              <a:t>如何取消</a:t>
            </a:r>
            <a:r>
              <a:rPr lang="zh-TW" altLang="en-US" dirty="0">
                <a:latin typeface="新細明體" panose="02020500000000000000" pitchFamily="18" charset="-120"/>
              </a:rPr>
              <a:t>「雲端校管系統」</a:t>
            </a:r>
            <a:r>
              <a:rPr lang="zh-TW" altLang="en-US" dirty="0">
                <a:solidFill>
                  <a:schemeClr val="tx1"/>
                </a:solidFill>
              </a:rPr>
              <a:t>與</a:t>
            </a:r>
            <a:r>
              <a:rPr lang="zh-TW" altLang="en-US" dirty="0">
                <a:solidFill>
                  <a:srgbClr val="FF0000"/>
                </a:solidFill>
              </a:rPr>
              <a:t>「統一登入系統」</a:t>
            </a:r>
            <a:r>
              <a:rPr lang="zh-TW" altLang="en-US" dirty="0">
                <a:solidFill>
                  <a:schemeClr val="tx1"/>
                </a:solidFill>
              </a:rPr>
              <a:t>帳戶的</a:t>
            </a:r>
            <a:r>
              <a:rPr lang="zh-HK" altLang="zh-TW" dirty="0">
                <a:solidFill>
                  <a:schemeClr val="tx1"/>
                </a:solidFill>
              </a:rPr>
              <a:t>配對</a:t>
            </a:r>
            <a:r>
              <a:rPr lang="zh-TW" altLang="en-US" dirty="0">
                <a:solidFill>
                  <a:schemeClr val="tx1"/>
                </a:solidFill>
              </a:rPr>
              <a:t>?</a:t>
            </a:r>
          </a:p>
        </p:txBody>
      </p:sp>
      <p:sp>
        <p:nvSpPr>
          <p:cNvPr id="4" name="矩形 3">
            <a:extLst>
              <a:ext uri="{FF2B5EF4-FFF2-40B4-BE49-F238E27FC236}">
                <a16:creationId xmlns:a16="http://schemas.microsoft.com/office/drawing/2014/main" id="{6B93934F-E065-4475-9973-DAB263EEACD9}"/>
              </a:ext>
            </a:extLst>
          </p:cNvPr>
          <p:cNvSpPr/>
          <p:nvPr/>
        </p:nvSpPr>
        <p:spPr>
          <a:xfrm>
            <a:off x="2034986" y="1565683"/>
            <a:ext cx="8014449" cy="400110"/>
          </a:xfrm>
          <a:prstGeom prst="rect">
            <a:avLst/>
          </a:prstGeom>
        </p:spPr>
        <p:txBody>
          <a:bodyPr wrap="square">
            <a:spAutoFit/>
          </a:bodyPr>
          <a:lstStyle/>
          <a:p>
            <a:r>
              <a:rPr lang="zh-TW" altLang="en-US" dirty="0">
                <a:solidFill>
                  <a:srgbClr val="00B050"/>
                </a:solidFill>
                <a:latin typeface="新細明體" panose="02020500000000000000" pitchFamily="18" charset="-120"/>
              </a:rPr>
              <a:t>方法二</a:t>
            </a:r>
            <a:r>
              <a:rPr lang="zh-TW" altLang="en-US" dirty="0">
                <a:solidFill>
                  <a:schemeClr val="tx1"/>
                </a:solidFill>
                <a:latin typeface="新細明體" panose="02020500000000000000" pitchFamily="18" charset="-120"/>
              </a:rPr>
              <a:t>：擁有校長 </a:t>
            </a:r>
            <a:r>
              <a:rPr lang="en-US" altLang="zh-TW" dirty="0">
                <a:solidFill>
                  <a:schemeClr val="tx1"/>
                </a:solidFill>
                <a:latin typeface="新細明體" panose="02020500000000000000" pitchFamily="18" charset="-120"/>
              </a:rPr>
              <a:t>/ </a:t>
            </a:r>
            <a:r>
              <a:rPr lang="zh-TW" altLang="en-US" dirty="0">
                <a:solidFill>
                  <a:schemeClr val="tx1"/>
                </a:solidFill>
                <a:latin typeface="新細明體" panose="02020500000000000000" pitchFamily="18" charset="-120"/>
              </a:rPr>
              <a:t>校管系統管理員相關權限的使用者協助</a:t>
            </a:r>
            <a:r>
              <a:rPr lang="zh-TW" altLang="en-US" dirty="0">
                <a:solidFill>
                  <a:schemeClr val="tx1"/>
                </a:solidFill>
              </a:rPr>
              <a:t>刪除</a:t>
            </a:r>
            <a:r>
              <a:rPr lang="zh-HK" altLang="zh-TW" dirty="0">
                <a:solidFill>
                  <a:schemeClr val="tx1"/>
                </a:solidFill>
              </a:rPr>
              <a:t>配對</a:t>
            </a:r>
            <a:endParaRPr lang="en-US" altLang="zh-TW" dirty="0">
              <a:solidFill>
                <a:schemeClr val="tx1"/>
              </a:solidFill>
              <a:latin typeface="新細明體" panose="02020500000000000000" pitchFamily="18" charset="-120"/>
            </a:endParaRPr>
          </a:p>
        </p:txBody>
      </p:sp>
      <p:sp>
        <p:nvSpPr>
          <p:cNvPr id="5" name="矩形 4">
            <a:extLst>
              <a:ext uri="{FF2B5EF4-FFF2-40B4-BE49-F238E27FC236}">
                <a16:creationId xmlns:a16="http://schemas.microsoft.com/office/drawing/2014/main" id="{D139903F-BB98-446C-B96E-356084B2C245}"/>
              </a:ext>
            </a:extLst>
          </p:cNvPr>
          <p:cNvSpPr/>
          <p:nvPr/>
        </p:nvSpPr>
        <p:spPr>
          <a:xfrm>
            <a:off x="2034986" y="1920097"/>
            <a:ext cx="6208751" cy="400110"/>
          </a:xfrm>
          <a:prstGeom prst="rect">
            <a:avLst/>
          </a:prstGeom>
        </p:spPr>
        <p:txBody>
          <a:bodyPr wrap="none">
            <a:spAutoFit/>
          </a:bodyPr>
          <a:lstStyle/>
          <a:p>
            <a:r>
              <a:rPr lang="en-US" altLang="zh-TW" dirty="0">
                <a:solidFill>
                  <a:schemeClr val="tx1"/>
                </a:solidFill>
                <a:latin typeface="Open Sans"/>
              </a:rPr>
              <a:t>[S-SEC04-02]</a:t>
            </a:r>
            <a:r>
              <a:rPr lang="zh-TW" altLang="en-US" dirty="0">
                <a:solidFill>
                  <a:schemeClr val="tx1"/>
                </a:solidFill>
                <a:latin typeface="Open Sans"/>
              </a:rPr>
              <a:t>系統保安</a:t>
            </a:r>
            <a:r>
              <a:rPr lang="zh-TW" altLang="en-US" dirty="0">
                <a:solidFill>
                  <a:schemeClr val="tx1"/>
                </a:solidFill>
                <a:latin typeface="MS PGothic" panose="020B0600070205080204" pitchFamily="34" charset="-128"/>
                <a:ea typeface="MS PGothic" panose="020B0600070205080204" pitchFamily="34" charset="-128"/>
              </a:rPr>
              <a:t> </a:t>
            </a:r>
            <a:r>
              <a:rPr lang="en-US" altLang="zh-TW" dirty="0">
                <a:solidFill>
                  <a:schemeClr val="tx1"/>
                </a:solidFill>
                <a:latin typeface="MS PGothic" panose="020B0600070205080204" pitchFamily="34" charset="-128"/>
                <a:ea typeface="MS PGothic" panose="020B0600070205080204" pitchFamily="34" charset="-128"/>
              </a:rPr>
              <a:t>&gt; </a:t>
            </a:r>
            <a:r>
              <a:rPr lang="zh-TW" altLang="en-US" dirty="0">
                <a:solidFill>
                  <a:schemeClr val="tx1"/>
                </a:solidFill>
                <a:latin typeface="Open Sans"/>
              </a:rPr>
              <a:t>存取控制</a:t>
            </a:r>
            <a:r>
              <a:rPr lang="zh-TW" altLang="en-US" dirty="0">
                <a:solidFill>
                  <a:schemeClr val="tx1"/>
                </a:solidFill>
                <a:latin typeface="MS PGothic" panose="020B0600070205080204" pitchFamily="34" charset="-128"/>
                <a:ea typeface="MS PGothic" panose="020B0600070205080204" pitchFamily="34" charset="-128"/>
              </a:rPr>
              <a:t> </a:t>
            </a:r>
            <a:r>
              <a:rPr lang="en-US" altLang="zh-TW" dirty="0">
                <a:solidFill>
                  <a:schemeClr val="tx1"/>
                </a:solidFill>
                <a:latin typeface="MS PGothic" panose="020B0600070205080204" pitchFamily="34" charset="-128"/>
                <a:ea typeface="MS PGothic" panose="020B0600070205080204" pitchFamily="34" charset="-128"/>
              </a:rPr>
              <a:t>&gt; </a:t>
            </a:r>
            <a:r>
              <a:rPr lang="zh-TW" altLang="en-US" dirty="0">
                <a:solidFill>
                  <a:schemeClr val="tx1"/>
                </a:solidFill>
                <a:latin typeface="Open Sans"/>
              </a:rPr>
              <a:t>用戶</a:t>
            </a:r>
            <a:r>
              <a:rPr lang="zh-TW" altLang="en-US" dirty="0">
                <a:solidFill>
                  <a:schemeClr val="tx1"/>
                </a:solidFill>
                <a:latin typeface="MS PGothic" panose="020B0600070205080204" pitchFamily="34" charset="-128"/>
                <a:ea typeface="MS PGothic" panose="020B0600070205080204" pitchFamily="34" charset="-128"/>
              </a:rPr>
              <a:t> </a:t>
            </a:r>
            <a:r>
              <a:rPr lang="en-US" altLang="zh-TW" dirty="0">
                <a:solidFill>
                  <a:schemeClr val="tx1"/>
                </a:solidFill>
                <a:latin typeface="MS PGothic" panose="020B0600070205080204" pitchFamily="34" charset="-128"/>
                <a:ea typeface="MS PGothic" panose="020B0600070205080204" pitchFamily="34" charset="-128"/>
              </a:rPr>
              <a:t>&gt; </a:t>
            </a:r>
            <a:r>
              <a:rPr lang="zh-TW" altLang="en-US" dirty="0">
                <a:solidFill>
                  <a:schemeClr val="tx1"/>
                </a:solidFill>
                <a:latin typeface="Open Sans"/>
              </a:rPr>
              <a:t>搜尋用戶</a:t>
            </a:r>
            <a:endParaRPr lang="zh-TW" altLang="en-US" dirty="0">
              <a:solidFill>
                <a:schemeClr val="tx1"/>
              </a:solidFill>
            </a:endParaRPr>
          </a:p>
        </p:txBody>
      </p:sp>
      <p:pic>
        <p:nvPicPr>
          <p:cNvPr id="6" name="圖片 5">
            <a:extLst>
              <a:ext uri="{FF2B5EF4-FFF2-40B4-BE49-F238E27FC236}">
                <a16:creationId xmlns:a16="http://schemas.microsoft.com/office/drawing/2014/main" id="{E1621DE9-A44E-41BC-B597-8DA89201D302}"/>
              </a:ext>
            </a:extLst>
          </p:cNvPr>
          <p:cNvPicPr>
            <a:picLocks noChangeAspect="1"/>
          </p:cNvPicPr>
          <p:nvPr/>
        </p:nvPicPr>
        <p:blipFill>
          <a:blip r:embed="rId2"/>
          <a:stretch>
            <a:fillRect/>
          </a:stretch>
        </p:blipFill>
        <p:spPr>
          <a:xfrm>
            <a:off x="2669151" y="2317052"/>
            <a:ext cx="5096612" cy="4233160"/>
          </a:xfrm>
          <a:prstGeom prst="rect">
            <a:avLst/>
          </a:prstGeom>
        </p:spPr>
      </p:pic>
      <p:sp>
        <p:nvSpPr>
          <p:cNvPr id="7" name="語音泡泡: 圓角矩形 6">
            <a:extLst>
              <a:ext uri="{FF2B5EF4-FFF2-40B4-BE49-F238E27FC236}">
                <a16:creationId xmlns:a16="http://schemas.microsoft.com/office/drawing/2014/main" id="{B7689732-BEAA-4DE2-9A97-D4C56C0866C4}"/>
              </a:ext>
            </a:extLst>
          </p:cNvPr>
          <p:cNvSpPr/>
          <p:nvPr/>
        </p:nvSpPr>
        <p:spPr bwMode="auto">
          <a:xfrm>
            <a:off x="8122024" y="3334278"/>
            <a:ext cx="1272989" cy="497678"/>
          </a:xfrm>
          <a:prstGeom prst="wedgeRoundRectCallout">
            <a:avLst>
              <a:gd name="adj1" fmla="val -238442"/>
              <a:gd name="adj2" fmla="val 203431"/>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dirty="0">
                <a:solidFill>
                  <a:schemeClr val="tx1"/>
                </a:solidFill>
              </a:rPr>
              <a:t>按</a:t>
            </a:r>
            <a:r>
              <a:rPr lang="en-US" altLang="zh-TW" dirty="0">
                <a:solidFill>
                  <a:schemeClr val="tx1"/>
                </a:solidFill>
              </a:rPr>
              <a:t>[</a:t>
            </a:r>
            <a:r>
              <a:rPr lang="zh-TW" altLang="en-US" dirty="0">
                <a:solidFill>
                  <a:schemeClr val="tx1"/>
                </a:solidFill>
              </a:rPr>
              <a:t>否</a:t>
            </a:r>
            <a:r>
              <a:rPr lang="en-US" altLang="zh-TW" dirty="0">
                <a:solidFill>
                  <a:schemeClr val="tx1"/>
                </a:solidFill>
              </a:rPr>
              <a:t>]</a:t>
            </a:r>
            <a:r>
              <a:rPr lang="zh-TW" altLang="en-US" dirty="0">
                <a:solidFill>
                  <a:schemeClr val="tx1"/>
                </a:solidFill>
              </a:rPr>
              <a:t>鍵</a:t>
            </a:r>
            <a:endParaRPr kumimoji="0" lang="zh-TW" altLang="en-US" sz="2000" b="1" i="0" u="none" strike="noStrike" cap="none" normalizeH="0" baseline="0" dirty="0">
              <a:ln>
                <a:noFill/>
              </a:ln>
              <a:solidFill>
                <a:schemeClr val="tx1"/>
              </a:solidFill>
              <a:effectLst/>
            </a:endParaRPr>
          </a:p>
        </p:txBody>
      </p:sp>
      <p:sp>
        <p:nvSpPr>
          <p:cNvPr id="8" name="矩形: 圓角 7">
            <a:extLst>
              <a:ext uri="{FF2B5EF4-FFF2-40B4-BE49-F238E27FC236}">
                <a16:creationId xmlns:a16="http://schemas.microsoft.com/office/drawing/2014/main" id="{ABCD00C4-5415-45A8-9547-91FAEFCDE3E5}"/>
              </a:ext>
            </a:extLst>
          </p:cNvPr>
          <p:cNvSpPr/>
          <p:nvPr/>
        </p:nvSpPr>
        <p:spPr bwMode="auto">
          <a:xfrm>
            <a:off x="5369858" y="4582619"/>
            <a:ext cx="331694" cy="268941"/>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1" name="標題 1">
            <a:extLst>
              <a:ext uri="{FF2B5EF4-FFF2-40B4-BE49-F238E27FC236}">
                <a16:creationId xmlns:a16="http://schemas.microsoft.com/office/drawing/2014/main" id="{011A7B5F-F2D7-4582-AA2B-1ED9BA64AE09}"/>
              </a:ext>
            </a:extLst>
          </p:cNvPr>
          <p:cNvSpPr txBox="1">
            <a:spLocks/>
          </p:cNvSpPr>
          <p:nvPr/>
        </p:nvSpPr>
        <p:spPr bwMode="auto">
          <a:xfrm>
            <a:off x="4946651" y="218138"/>
            <a:ext cx="317537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lgn="ctr">
              <a:buClrTx/>
              <a:buSzTx/>
              <a:buFontTx/>
            </a:pPr>
            <a:r>
              <a:rPr lang="zh-TW" altLang="en-US" kern="0" dirty="0">
                <a:latin typeface="新細明體" panose="02020500000000000000" pitchFamily="18" charset="-120"/>
                <a:ea typeface="新細明體" panose="02020500000000000000" pitchFamily="18" charset="-120"/>
              </a:rPr>
              <a:t>教職員離職</a:t>
            </a:r>
          </a:p>
        </p:txBody>
      </p:sp>
      <p:sp>
        <p:nvSpPr>
          <p:cNvPr id="9" name="矩形 8">
            <a:extLst>
              <a:ext uri="{FF2B5EF4-FFF2-40B4-BE49-F238E27FC236}">
                <a16:creationId xmlns:a16="http://schemas.microsoft.com/office/drawing/2014/main" id="{01F74FB0-4C8A-4C15-B661-9D8051C0F71F}"/>
              </a:ext>
            </a:extLst>
          </p:cNvPr>
          <p:cNvSpPr/>
          <p:nvPr/>
        </p:nvSpPr>
        <p:spPr bwMode="auto">
          <a:xfrm>
            <a:off x="5231635" y="4449580"/>
            <a:ext cx="11695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0" name="矩形 9">
            <a:extLst>
              <a:ext uri="{FF2B5EF4-FFF2-40B4-BE49-F238E27FC236}">
                <a16:creationId xmlns:a16="http://schemas.microsoft.com/office/drawing/2014/main" id="{B093E0B0-ECA7-4A59-8525-C418C1EEA145}"/>
              </a:ext>
            </a:extLst>
          </p:cNvPr>
          <p:cNvSpPr/>
          <p:nvPr/>
        </p:nvSpPr>
        <p:spPr bwMode="auto">
          <a:xfrm>
            <a:off x="6127896" y="4689921"/>
            <a:ext cx="256075" cy="89642"/>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2" name="矩形 11">
            <a:extLst>
              <a:ext uri="{FF2B5EF4-FFF2-40B4-BE49-F238E27FC236}">
                <a16:creationId xmlns:a16="http://schemas.microsoft.com/office/drawing/2014/main" id="{A02CA773-C426-48F8-811A-E875AAEB1D3E}"/>
              </a:ext>
            </a:extLst>
          </p:cNvPr>
          <p:cNvSpPr/>
          <p:nvPr/>
        </p:nvSpPr>
        <p:spPr bwMode="auto">
          <a:xfrm>
            <a:off x="5306062" y="5842589"/>
            <a:ext cx="16438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
        <p:nvSpPr>
          <p:cNvPr id="13" name="矩形 12">
            <a:extLst>
              <a:ext uri="{FF2B5EF4-FFF2-40B4-BE49-F238E27FC236}">
                <a16:creationId xmlns:a16="http://schemas.microsoft.com/office/drawing/2014/main" id="{B47326D3-496F-4C3B-B649-AF90BA83B6A2}"/>
              </a:ext>
            </a:extLst>
          </p:cNvPr>
          <p:cNvSpPr/>
          <p:nvPr/>
        </p:nvSpPr>
        <p:spPr bwMode="auto">
          <a:xfrm>
            <a:off x="5535705" y="5534246"/>
            <a:ext cx="116959" cy="58479"/>
          </a:xfrm>
          <a:prstGeom prst="rect">
            <a:avLst/>
          </a:prstGeom>
          <a:solidFill>
            <a:schemeClr val="bg1"/>
          </a:solidFill>
          <a:ln w="25400">
            <a:solidFill>
              <a:schemeClr val="bg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extLst>
      <p:ext uri="{BB962C8B-B14F-4D97-AF65-F5344CB8AC3E}">
        <p14:creationId xmlns:p14="http://schemas.microsoft.com/office/powerpoint/2010/main" val="4238054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02106" y="2881746"/>
            <a:ext cx="6347713" cy="2441065"/>
          </a:xfrm>
        </p:spPr>
        <p:txBody>
          <a:bodyPr>
            <a:noAutofit/>
          </a:bodyPr>
          <a:lstStyle/>
          <a:p>
            <a:pPr algn="ctr"/>
            <a:r>
              <a:rPr lang="zh-TW" altLang="en-US" sz="4800" dirty="0">
                <a:solidFill>
                  <a:schemeClr val="accent2">
                    <a:lumMod val="50000"/>
                  </a:schemeClr>
                </a:solidFill>
                <a:latin typeface="微軟正黑體" panose="020B0604030504040204" pitchFamily="34" charset="-120"/>
                <a:ea typeface="微軟正黑體" panose="020B0604030504040204" pitchFamily="34" charset="-120"/>
              </a:rPr>
              <a:t>完</a:t>
            </a:r>
            <a:br>
              <a:rPr lang="en-US" altLang="zh-TW" sz="4800" dirty="0">
                <a:solidFill>
                  <a:schemeClr val="accent2">
                    <a:lumMod val="50000"/>
                  </a:schemeClr>
                </a:solidFill>
                <a:latin typeface="微軟正黑體" panose="020B0604030504040204" pitchFamily="34" charset="-120"/>
                <a:ea typeface="微軟正黑體" panose="020B0604030504040204" pitchFamily="34" charset="-120"/>
              </a:rPr>
            </a:br>
            <a:br>
              <a:rPr lang="en-US" altLang="zh-TW" sz="4800" dirty="0">
                <a:solidFill>
                  <a:schemeClr val="accent2">
                    <a:lumMod val="50000"/>
                  </a:schemeClr>
                </a:solidFill>
                <a:latin typeface="微軟正黑體" panose="020B0604030504040204" pitchFamily="34" charset="-120"/>
                <a:ea typeface="微軟正黑體" panose="020B0604030504040204" pitchFamily="34" charset="-120"/>
              </a:rPr>
            </a:br>
            <a:endParaRPr lang="zh-HK" altLang="en-US" sz="4800"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2161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C29F142-695E-4F75-800B-C8D9988A75F5}"/>
              </a:ext>
            </a:extLst>
          </p:cNvPr>
          <p:cNvSpPr/>
          <p:nvPr/>
        </p:nvSpPr>
        <p:spPr>
          <a:xfrm>
            <a:off x="4985409" y="288522"/>
            <a:ext cx="2754280" cy="584775"/>
          </a:xfrm>
          <a:prstGeom prst="rect">
            <a:avLst/>
          </a:prstGeom>
        </p:spPr>
        <p:txBody>
          <a:bodyPr wrap="none">
            <a:spAutoFit/>
          </a:bodyPr>
          <a:lstStyle/>
          <a:p>
            <a:r>
              <a:rPr lang="zh-TW" altLang="en-US" sz="3200" kern="0" dirty="0">
                <a:solidFill>
                  <a:schemeClr val="tx1"/>
                </a:solidFill>
                <a:effectLst>
                  <a:outerShdw blurRad="38100" dist="38100" dir="2700000" algn="tl">
                    <a:srgbClr val="000000">
                      <a:alpha val="43137"/>
                    </a:srgbClr>
                  </a:outerShdw>
                </a:effectLst>
                <a:latin typeface="新細明體" panose="02020500000000000000" pitchFamily="18" charset="-120"/>
              </a:rPr>
              <a:t>系統保安模組 </a:t>
            </a:r>
            <a:endParaRPr lang="zh-TW" altLang="en-US" sz="3200" dirty="0">
              <a:effectLst>
                <a:outerShdw blurRad="38100" dist="38100" dir="2700000" algn="tl">
                  <a:srgbClr val="000000">
                    <a:alpha val="43137"/>
                  </a:srgbClr>
                </a:outerShdw>
              </a:effectLst>
            </a:endParaRPr>
          </a:p>
        </p:txBody>
      </p:sp>
      <p:pic>
        <p:nvPicPr>
          <p:cNvPr id="5" name="圖片 4">
            <a:extLst>
              <a:ext uri="{FF2B5EF4-FFF2-40B4-BE49-F238E27FC236}">
                <a16:creationId xmlns:a16="http://schemas.microsoft.com/office/drawing/2014/main" id="{ACFAC871-C4F1-45EC-94EC-FE3FB6547025}"/>
              </a:ext>
            </a:extLst>
          </p:cNvPr>
          <p:cNvPicPr>
            <a:picLocks noChangeAspect="1"/>
          </p:cNvPicPr>
          <p:nvPr/>
        </p:nvPicPr>
        <p:blipFill>
          <a:blip r:embed="rId2"/>
          <a:stretch>
            <a:fillRect/>
          </a:stretch>
        </p:blipFill>
        <p:spPr>
          <a:xfrm>
            <a:off x="2640953" y="1237129"/>
            <a:ext cx="7157471" cy="5038102"/>
          </a:xfrm>
          <a:prstGeom prst="rect">
            <a:avLst/>
          </a:prstGeom>
        </p:spPr>
      </p:pic>
    </p:spTree>
    <p:extLst>
      <p:ext uri="{BB962C8B-B14F-4D97-AF65-F5344CB8AC3E}">
        <p14:creationId xmlns:p14="http://schemas.microsoft.com/office/powerpoint/2010/main" val="94481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C29F142-695E-4F75-800B-C8D9988A75F5}"/>
              </a:ext>
            </a:extLst>
          </p:cNvPr>
          <p:cNvSpPr/>
          <p:nvPr/>
        </p:nvSpPr>
        <p:spPr>
          <a:xfrm>
            <a:off x="4985409" y="288522"/>
            <a:ext cx="2754280" cy="584775"/>
          </a:xfrm>
          <a:prstGeom prst="rect">
            <a:avLst/>
          </a:prstGeom>
        </p:spPr>
        <p:txBody>
          <a:bodyPr wrap="none">
            <a:spAutoFit/>
          </a:bodyPr>
          <a:lstStyle/>
          <a:p>
            <a:r>
              <a:rPr lang="zh-TW" altLang="en-US" sz="3200" kern="0" dirty="0">
                <a:solidFill>
                  <a:schemeClr val="tx1"/>
                </a:solidFill>
                <a:effectLst>
                  <a:outerShdw blurRad="38100" dist="38100" dir="2700000" algn="tl">
                    <a:srgbClr val="000000">
                      <a:alpha val="43137"/>
                    </a:srgbClr>
                  </a:outerShdw>
                </a:effectLst>
                <a:latin typeface="新細明體" panose="02020500000000000000" pitchFamily="18" charset="-120"/>
              </a:rPr>
              <a:t>系統保安模組 </a:t>
            </a:r>
            <a:endParaRPr lang="zh-TW" altLang="en-US" sz="3200" dirty="0">
              <a:effectLst>
                <a:outerShdw blurRad="38100" dist="38100" dir="2700000" algn="tl">
                  <a:srgbClr val="000000">
                    <a:alpha val="43137"/>
                  </a:srgbClr>
                </a:outerShdw>
              </a:effectLst>
            </a:endParaRPr>
          </a:p>
        </p:txBody>
      </p:sp>
      <p:pic>
        <p:nvPicPr>
          <p:cNvPr id="2" name="圖片 1">
            <a:extLst>
              <a:ext uri="{FF2B5EF4-FFF2-40B4-BE49-F238E27FC236}">
                <a16:creationId xmlns:a16="http://schemas.microsoft.com/office/drawing/2014/main" id="{D77757FF-6DFB-4543-B03D-FEBA0FCAE036}"/>
              </a:ext>
            </a:extLst>
          </p:cNvPr>
          <p:cNvPicPr>
            <a:picLocks noChangeAspect="1"/>
          </p:cNvPicPr>
          <p:nvPr/>
        </p:nvPicPr>
        <p:blipFill>
          <a:blip r:embed="rId2"/>
          <a:stretch>
            <a:fillRect/>
          </a:stretch>
        </p:blipFill>
        <p:spPr>
          <a:xfrm>
            <a:off x="3112714" y="1813500"/>
            <a:ext cx="6380910" cy="3794055"/>
          </a:xfrm>
          <a:prstGeom prst="rect">
            <a:avLst/>
          </a:prstGeom>
        </p:spPr>
      </p:pic>
    </p:spTree>
    <p:extLst>
      <p:ext uri="{BB962C8B-B14F-4D97-AF65-F5344CB8AC3E}">
        <p14:creationId xmlns:p14="http://schemas.microsoft.com/office/powerpoint/2010/main" val="177914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C9E6203-1807-4DA2-9A45-0DAFFD76EE2B}"/>
              </a:ext>
            </a:extLst>
          </p:cNvPr>
          <p:cNvSpPr/>
          <p:nvPr/>
        </p:nvSpPr>
        <p:spPr>
          <a:xfrm>
            <a:off x="1569607" y="1797952"/>
            <a:ext cx="9188824" cy="2095638"/>
          </a:xfrm>
          <a:prstGeom prst="rect">
            <a:avLst/>
          </a:prstGeom>
        </p:spPr>
        <p:txBody>
          <a:bodyPr wrap="square">
            <a:spAutoFit/>
          </a:bodyPr>
          <a:lstStyle/>
          <a:p>
            <a:pPr algn="just">
              <a:lnSpc>
                <a:spcPts val="4000"/>
              </a:lnSpc>
              <a:spcBef>
                <a:spcPts val="600"/>
              </a:spcBef>
            </a:pPr>
            <a:r>
              <a:rPr lang="zh-TW" altLang="en-US" sz="2600" dirty="0">
                <a:solidFill>
                  <a:schemeClr val="tx1"/>
                </a:solidFill>
                <a:latin typeface="新細明體" panose="02020500000000000000" pitchFamily="18" charset="-120"/>
              </a:rPr>
              <a:t>為進一步加強系統保安及讓學校用戶可以用單一套用戶名稱及密碼簡單快捷地登入教育局各個不同的應用系統，於</a:t>
            </a:r>
            <a:r>
              <a:rPr lang="zh-TW" altLang="en-US" sz="2600" dirty="0">
                <a:latin typeface="新細明體" panose="02020500000000000000" pitchFamily="18" charset="-120"/>
              </a:rPr>
              <a:t>「雲端校管系統」</a:t>
            </a:r>
            <a:r>
              <a:rPr lang="zh-TW" altLang="en-US" sz="2600" dirty="0">
                <a:solidFill>
                  <a:schemeClr val="tx1"/>
                </a:solidFill>
                <a:latin typeface="新細明體" panose="02020500000000000000" pitchFamily="18" charset="-120"/>
              </a:rPr>
              <a:t>正式推出時，所有學校</a:t>
            </a:r>
            <a:r>
              <a:rPr lang="zh-TW" altLang="en-US" sz="2600" dirty="0">
                <a:solidFill>
                  <a:schemeClr val="tx1"/>
                </a:solidFill>
              </a:rPr>
              <a:t>教職員</a:t>
            </a:r>
            <a:r>
              <a:rPr lang="zh-TW" altLang="en-US" sz="2600" u="sng" dirty="0">
                <a:solidFill>
                  <a:srgbClr val="00B050"/>
                </a:solidFill>
                <a:effectLst>
                  <a:outerShdw blurRad="38100" dist="38100" dir="2700000" algn="tl">
                    <a:srgbClr val="000000">
                      <a:alpha val="43137"/>
                    </a:srgbClr>
                  </a:outerShdw>
                </a:effectLst>
                <a:latin typeface="新細明體" panose="02020500000000000000" pitchFamily="18" charset="-120"/>
              </a:rPr>
              <a:t>必須</a:t>
            </a:r>
            <a:r>
              <a:rPr lang="zh-TW" altLang="en-US" sz="2600" dirty="0">
                <a:solidFill>
                  <a:schemeClr val="tx1"/>
                </a:solidFill>
                <a:latin typeface="新細明體" panose="02020500000000000000" pitchFamily="18" charset="-120"/>
              </a:rPr>
              <a:t>經</a:t>
            </a:r>
            <a:r>
              <a:rPr lang="zh-TW" altLang="en-US" sz="2600" dirty="0">
                <a:solidFill>
                  <a:srgbClr val="FF0000"/>
                </a:solidFill>
                <a:latin typeface="新細明體" panose="02020500000000000000" pitchFamily="18" charset="-120"/>
              </a:rPr>
              <a:t>「統一登入系統」</a:t>
            </a:r>
            <a:r>
              <a:rPr lang="en-US" altLang="zh-TW" sz="2600" dirty="0">
                <a:solidFill>
                  <a:srgbClr val="FF0000"/>
                </a:solidFill>
                <a:latin typeface="新細明體" panose="02020500000000000000" pitchFamily="18" charset="-120"/>
              </a:rPr>
              <a:t>(CLO)</a:t>
            </a:r>
            <a:r>
              <a:rPr lang="zh-TW" altLang="en-US" sz="2600" dirty="0">
                <a:solidFill>
                  <a:schemeClr val="tx1"/>
                </a:solidFill>
                <a:latin typeface="新細明體" panose="02020500000000000000" pitchFamily="18" charset="-120"/>
              </a:rPr>
              <a:t>登入</a:t>
            </a:r>
            <a:r>
              <a:rPr lang="zh-TW" altLang="en-US" sz="2600" dirty="0">
                <a:latin typeface="新細明體" panose="02020500000000000000" pitchFamily="18" charset="-120"/>
              </a:rPr>
              <a:t>「雲端校管系統</a:t>
            </a:r>
            <a:r>
              <a:rPr lang="en-US" altLang="zh-TW" sz="2600" dirty="0">
                <a:solidFill>
                  <a:schemeClr val="tx1"/>
                </a:solidFill>
                <a:latin typeface="新細明體" panose="02020500000000000000" pitchFamily="18" charset="-120"/>
              </a:rPr>
              <a:t> </a:t>
            </a:r>
            <a:r>
              <a:rPr lang="zh-TW" altLang="en-US" sz="2600" dirty="0">
                <a:latin typeface="新細明體" panose="02020500000000000000" pitchFamily="18" charset="-120"/>
              </a:rPr>
              <a:t>」</a:t>
            </a:r>
            <a:r>
              <a:rPr lang="en-US" altLang="zh-TW" sz="2600" dirty="0">
                <a:solidFill>
                  <a:schemeClr val="tx1"/>
                </a:solidFill>
                <a:latin typeface="新細明體" panose="02020500000000000000" pitchFamily="18" charset="-120"/>
              </a:rPr>
              <a:t>(</a:t>
            </a:r>
            <a:r>
              <a:rPr lang="zh-TW" altLang="en-US" sz="2600" dirty="0">
                <a:solidFill>
                  <a:schemeClr val="tx1"/>
                </a:solidFill>
                <a:latin typeface="新細明體" panose="02020500000000000000" pitchFamily="18" charset="-120"/>
              </a:rPr>
              <a:t>家長和學生用戶除外</a:t>
            </a:r>
            <a:r>
              <a:rPr lang="en-US" altLang="zh-TW" sz="2600" dirty="0">
                <a:solidFill>
                  <a:schemeClr val="tx1"/>
                </a:solidFill>
                <a:latin typeface="新細明體" panose="02020500000000000000" pitchFamily="18" charset="-120"/>
              </a:rPr>
              <a:t>)</a:t>
            </a:r>
          </a:p>
        </p:txBody>
      </p:sp>
      <p:sp>
        <p:nvSpPr>
          <p:cNvPr id="6" name="標題 1">
            <a:extLst>
              <a:ext uri="{FF2B5EF4-FFF2-40B4-BE49-F238E27FC236}">
                <a16:creationId xmlns:a16="http://schemas.microsoft.com/office/drawing/2014/main" id="{8D61FA9F-5CE4-42E1-9C8A-D3A1BDDADB84}"/>
              </a:ext>
            </a:extLst>
          </p:cNvPr>
          <p:cNvSpPr txBox="1">
            <a:spLocks/>
          </p:cNvSpPr>
          <p:nvPr/>
        </p:nvSpPr>
        <p:spPr bwMode="auto">
          <a:xfrm>
            <a:off x="2355851" y="397440"/>
            <a:ext cx="664471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a:lstStyle>
          <a:p>
            <a:pPr>
              <a:buClrTx/>
              <a:buSzTx/>
              <a:buFontTx/>
            </a:pPr>
            <a:r>
              <a:rPr lang="zh-TW" altLang="en-US" sz="3200" kern="0" dirty="0">
                <a:solidFill>
                  <a:schemeClr val="tx1"/>
                </a:solidFill>
                <a:latin typeface="新細明體" panose="02020500000000000000" pitchFamily="18" charset="-120"/>
                <a:ea typeface="新細明體" panose="02020500000000000000" pitchFamily="18" charset="-120"/>
              </a:rPr>
              <a:t>系統保安模組 </a:t>
            </a:r>
            <a:r>
              <a:rPr lang="en-US" altLang="zh-TW" sz="3200" kern="0" dirty="0">
                <a:solidFill>
                  <a:schemeClr val="tx1"/>
                </a:solidFill>
                <a:latin typeface="新細明體" panose="02020500000000000000" pitchFamily="18" charset="-120"/>
                <a:ea typeface="新細明體" panose="02020500000000000000" pitchFamily="18" charset="-120"/>
              </a:rPr>
              <a:t>- </a:t>
            </a:r>
            <a:r>
              <a:rPr lang="zh-TW" altLang="en-US" sz="3200" kern="0" dirty="0">
                <a:solidFill>
                  <a:schemeClr val="tx1"/>
                </a:solidFill>
                <a:latin typeface="新細明體" panose="02020500000000000000" pitchFamily="18" charset="-120"/>
                <a:ea typeface="新細明體" panose="02020500000000000000" pitchFamily="18" charset="-120"/>
              </a:rPr>
              <a:t>優化登入功能</a:t>
            </a:r>
          </a:p>
        </p:txBody>
      </p:sp>
    </p:spTree>
    <p:extLst>
      <p:ext uri="{BB962C8B-B14F-4D97-AF65-F5344CB8AC3E}">
        <p14:creationId xmlns:p14="http://schemas.microsoft.com/office/powerpoint/2010/main" val="2940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DED8E9D-F73E-4FD3-AE9A-16E18EFB2398}"/>
              </a:ext>
            </a:extLst>
          </p:cNvPr>
          <p:cNvSpPr/>
          <p:nvPr/>
        </p:nvSpPr>
        <p:spPr>
          <a:xfrm>
            <a:off x="2969446" y="352580"/>
            <a:ext cx="5464340"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 雲端校管系統 」新介面</a:t>
            </a:r>
          </a:p>
        </p:txBody>
      </p:sp>
      <p:sp>
        <p:nvSpPr>
          <p:cNvPr id="10" name="文字方塊 9">
            <a:extLst>
              <a:ext uri="{FF2B5EF4-FFF2-40B4-BE49-F238E27FC236}">
                <a16:creationId xmlns:a16="http://schemas.microsoft.com/office/drawing/2014/main" id="{436F6505-21C9-49DA-A9D1-7FFCE80BADFE}"/>
              </a:ext>
            </a:extLst>
          </p:cNvPr>
          <p:cNvSpPr txBox="1"/>
          <p:nvPr/>
        </p:nvSpPr>
        <p:spPr>
          <a:xfrm>
            <a:off x="6776868" y="1663193"/>
            <a:ext cx="4993792" cy="400110"/>
          </a:xfrm>
          <a:prstGeom prst="rect">
            <a:avLst/>
          </a:prstGeom>
          <a:noFill/>
        </p:spPr>
        <p:txBody>
          <a:bodyPr wrap="square" rtlCol="0">
            <a:spAutoFit/>
          </a:bodyPr>
          <a:lstStyle/>
          <a:p>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校管系統內，</a:t>
            </a:r>
            <a:r>
              <a:rPr lang="zh-TW" altLang="en-US" dirty="0">
                <a:solidFill>
                  <a:srgbClr val="FF0000"/>
                </a:solidFill>
                <a:effectLst>
                  <a:outerShdw blurRad="38100" dist="38100" dir="2700000" algn="tl">
                    <a:srgbClr val="000000">
                      <a:alpha val="43137"/>
                    </a:srgbClr>
                  </a:outerShdw>
                </a:effectLst>
                <a:latin typeface="新細明體" panose="02020500000000000000" pitchFamily="18" charset="-120"/>
              </a:rPr>
              <a:t>沒有</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學生</a:t>
            </a:r>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家長登入帳戶介面</a:t>
            </a:r>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endPar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endParaRPr>
          </a:p>
        </p:txBody>
      </p:sp>
      <p:sp>
        <p:nvSpPr>
          <p:cNvPr id="11" name="文字方塊 10">
            <a:extLst>
              <a:ext uri="{FF2B5EF4-FFF2-40B4-BE49-F238E27FC236}">
                <a16:creationId xmlns:a16="http://schemas.microsoft.com/office/drawing/2014/main" id="{A7BE2024-6D08-4A35-AD9C-EB3E32789849}"/>
              </a:ext>
            </a:extLst>
          </p:cNvPr>
          <p:cNvSpPr txBox="1"/>
          <p:nvPr/>
        </p:nvSpPr>
        <p:spPr>
          <a:xfrm>
            <a:off x="89650" y="1684440"/>
            <a:ext cx="4729392" cy="400110"/>
          </a:xfrm>
          <a:prstGeom prst="rect">
            <a:avLst/>
          </a:prstGeom>
          <a:noFill/>
        </p:spPr>
        <p:txBody>
          <a:bodyPr wrap="square" rtlCol="0">
            <a:spAutoFit/>
          </a:bodyPr>
          <a:lstStyle/>
          <a:p>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校管系統內，</a:t>
            </a:r>
            <a:r>
              <a:rPr lang="zh-TW" altLang="en-US" dirty="0">
                <a:solidFill>
                  <a:srgbClr val="FF0000"/>
                </a:solidFill>
                <a:effectLst>
                  <a:outerShdw blurRad="38100" dist="38100" dir="2700000" algn="tl">
                    <a:srgbClr val="000000">
                      <a:alpha val="43137"/>
                    </a:srgbClr>
                  </a:outerShdw>
                </a:effectLst>
                <a:latin typeface="新細明體" panose="02020500000000000000" pitchFamily="18" charset="-120"/>
              </a:rPr>
              <a:t>有</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學生</a:t>
            </a:r>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r>
              <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rPr>
              <a:t>家長登入帳戶介面</a:t>
            </a:r>
            <a:r>
              <a:rPr lang="en-US" altLang="zh-TW" dirty="0">
                <a:solidFill>
                  <a:schemeClr val="tx1"/>
                </a:solidFill>
                <a:effectLst>
                  <a:outerShdw blurRad="38100" dist="38100" dir="2700000" algn="tl">
                    <a:srgbClr val="000000">
                      <a:alpha val="43137"/>
                    </a:srgbClr>
                  </a:outerShdw>
                </a:effectLst>
                <a:latin typeface="新細明體" panose="02020500000000000000" pitchFamily="18" charset="-120"/>
              </a:rPr>
              <a:t>)</a:t>
            </a:r>
            <a:endParaRPr lang="zh-TW" altLang="en-US" dirty="0">
              <a:solidFill>
                <a:schemeClr val="tx1"/>
              </a:solidFill>
              <a:effectLst>
                <a:outerShdw blurRad="38100" dist="38100" dir="2700000" algn="tl">
                  <a:srgbClr val="000000">
                    <a:alpha val="43137"/>
                  </a:srgbClr>
                </a:outerShdw>
              </a:effectLst>
              <a:latin typeface="新細明體" panose="02020500000000000000" pitchFamily="18" charset="-120"/>
            </a:endParaRPr>
          </a:p>
        </p:txBody>
      </p:sp>
      <p:sp>
        <p:nvSpPr>
          <p:cNvPr id="5" name="矩形 4">
            <a:extLst>
              <a:ext uri="{FF2B5EF4-FFF2-40B4-BE49-F238E27FC236}">
                <a16:creationId xmlns:a16="http://schemas.microsoft.com/office/drawing/2014/main" id="{813EAEBB-F1B1-4C0D-9E7D-6EA2A0C4C9B9}"/>
              </a:ext>
            </a:extLst>
          </p:cNvPr>
          <p:cNvSpPr/>
          <p:nvPr/>
        </p:nvSpPr>
        <p:spPr>
          <a:xfrm>
            <a:off x="3954346" y="1179429"/>
            <a:ext cx="2789546" cy="461665"/>
          </a:xfrm>
          <a:prstGeom prst="rect">
            <a:avLst/>
          </a:prstGeom>
        </p:spPr>
        <p:txBody>
          <a:bodyPr wrap="none">
            <a:spAutoFit/>
          </a:bodyPr>
          <a:lstStyle/>
          <a:p>
            <a:r>
              <a:rPr lang="zh-TW" altLang="en-US" sz="2400" b="0" dirty="0">
                <a:solidFill>
                  <a:srgbClr val="7030A0"/>
                </a:solidFill>
                <a:latin typeface="Times New Roman" panose="02020603050405020304" pitchFamily="18" charset="0"/>
                <a:cs typeface="Times New Roman" panose="02020603050405020304" pitchFamily="18" charset="0"/>
              </a:rPr>
              <a:t>https://</a:t>
            </a:r>
            <a:r>
              <a:rPr lang="en-US" altLang="zh-TW" sz="2400" b="0" dirty="0">
                <a:solidFill>
                  <a:srgbClr val="7030A0"/>
                </a:solidFill>
                <a:latin typeface="Times New Roman" panose="02020603050405020304" pitchFamily="18" charset="0"/>
                <a:cs typeface="Times New Roman" panose="02020603050405020304" pitchFamily="18" charset="0"/>
              </a:rPr>
              <a:t>*.</a:t>
            </a:r>
            <a:r>
              <a:rPr lang="zh-TW" altLang="en-US" sz="2400" b="0" dirty="0">
                <a:solidFill>
                  <a:srgbClr val="7030A0"/>
                </a:solidFill>
                <a:latin typeface="Times New Roman" panose="02020603050405020304" pitchFamily="18" charset="0"/>
                <a:cs typeface="Times New Roman" panose="02020603050405020304" pitchFamily="18" charset="0"/>
              </a:rPr>
              <a:t>sams.edu.hk</a:t>
            </a:r>
          </a:p>
        </p:txBody>
      </p:sp>
      <p:pic>
        <p:nvPicPr>
          <p:cNvPr id="24" name="圖片 23">
            <a:extLst>
              <a:ext uri="{FF2B5EF4-FFF2-40B4-BE49-F238E27FC236}">
                <a16:creationId xmlns:a16="http://schemas.microsoft.com/office/drawing/2014/main" id="{6AD5667B-0500-4718-BE3B-B0FCFBE8F09B}"/>
              </a:ext>
            </a:extLst>
          </p:cNvPr>
          <p:cNvPicPr>
            <a:picLocks noChangeAspect="1"/>
          </p:cNvPicPr>
          <p:nvPr/>
        </p:nvPicPr>
        <p:blipFill>
          <a:blip r:embed="rId2"/>
          <a:stretch>
            <a:fillRect/>
          </a:stretch>
        </p:blipFill>
        <p:spPr>
          <a:xfrm>
            <a:off x="89650" y="2127896"/>
            <a:ext cx="4784959" cy="4197057"/>
          </a:xfrm>
          <a:prstGeom prst="rect">
            <a:avLst/>
          </a:prstGeom>
        </p:spPr>
      </p:pic>
      <p:grpSp>
        <p:nvGrpSpPr>
          <p:cNvPr id="25" name="群組 24">
            <a:extLst>
              <a:ext uri="{FF2B5EF4-FFF2-40B4-BE49-F238E27FC236}">
                <a16:creationId xmlns:a16="http://schemas.microsoft.com/office/drawing/2014/main" id="{861E4C15-62D9-41F4-B01C-B6FF2F9E6E14}"/>
              </a:ext>
            </a:extLst>
          </p:cNvPr>
          <p:cNvGrpSpPr/>
          <p:nvPr/>
        </p:nvGrpSpPr>
        <p:grpSpPr>
          <a:xfrm>
            <a:off x="6879902" y="2084550"/>
            <a:ext cx="4626358" cy="4294447"/>
            <a:chOff x="323426" y="1526204"/>
            <a:chExt cx="4851989" cy="3355760"/>
          </a:xfrm>
        </p:grpSpPr>
        <p:pic>
          <p:nvPicPr>
            <p:cNvPr id="26" name="圖片 25">
              <a:extLst>
                <a:ext uri="{FF2B5EF4-FFF2-40B4-BE49-F238E27FC236}">
                  <a16:creationId xmlns:a16="http://schemas.microsoft.com/office/drawing/2014/main" id="{292D23A6-77D4-425E-A589-2A512BE69276}"/>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27" name="圖片 26">
              <a:extLst>
                <a:ext uri="{FF2B5EF4-FFF2-40B4-BE49-F238E27FC236}">
                  <a16:creationId xmlns:a16="http://schemas.microsoft.com/office/drawing/2014/main" id="{77610061-2BDF-444C-A740-917C814452E0}"/>
                </a:ext>
              </a:extLst>
            </p:cNvPr>
            <p:cNvPicPr>
              <a:picLocks noChangeAspect="1"/>
            </p:cNvPicPr>
            <p:nvPr/>
          </p:nvPicPr>
          <p:blipFill>
            <a:blip r:embed="rId4"/>
            <a:stretch>
              <a:fillRect/>
            </a:stretch>
          </p:blipFill>
          <p:spPr>
            <a:xfrm>
              <a:off x="323426" y="1526721"/>
              <a:ext cx="2819002" cy="3346367"/>
            </a:xfrm>
            <a:prstGeom prst="rect">
              <a:avLst/>
            </a:prstGeom>
          </p:spPr>
        </p:pic>
      </p:grpSp>
    </p:spTree>
    <p:extLst>
      <p:ext uri="{BB962C8B-B14F-4D97-AF65-F5344CB8AC3E}">
        <p14:creationId xmlns:p14="http://schemas.microsoft.com/office/powerpoint/2010/main" val="93953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925A68B-65D3-4CE9-8AF7-21660AC466D8}"/>
              </a:ext>
            </a:extLst>
          </p:cNvPr>
          <p:cNvPicPr>
            <a:picLocks noChangeAspect="1"/>
          </p:cNvPicPr>
          <p:nvPr/>
        </p:nvPicPr>
        <p:blipFill>
          <a:blip r:embed="rId2"/>
          <a:stretch>
            <a:fillRect/>
          </a:stretch>
        </p:blipFill>
        <p:spPr>
          <a:xfrm>
            <a:off x="89650" y="2127896"/>
            <a:ext cx="4784959" cy="4197057"/>
          </a:xfrm>
          <a:prstGeom prst="rect">
            <a:avLst/>
          </a:prstGeom>
        </p:spPr>
      </p:pic>
      <p:sp>
        <p:nvSpPr>
          <p:cNvPr id="4" name="矩形 3">
            <a:extLst>
              <a:ext uri="{FF2B5EF4-FFF2-40B4-BE49-F238E27FC236}">
                <a16:creationId xmlns:a16="http://schemas.microsoft.com/office/drawing/2014/main" id="{475438E6-1330-41DB-BD30-DF277367BFDA}"/>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圓角 7">
            <a:extLst>
              <a:ext uri="{FF2B5EF4-FFF2-40B4-BE49-F238E27FC236}">
                <a16:creationId xmlns:a16="http://schemas.microsoft.com/office/drawing/2014/main" id="{627E7F2A-53E3-4C19-AF26-3144E7DCD35C}"/>
              </a:ext>
            </a:extLst>
          </p:cNvPr>
          <p:cNvSpPr/>
          <p:nvPr/>
        </p:nvSpPr>
        <p:spPr bwMode="auto">
          <a:xfrm>
            <a:off x="3050131" y="5213867"/>
            <a:ext cx="1639111" cy="340658"/>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dirty="0">
              <a:ln>
                <a:noFill/>
              </a:ln>
              <a:solidFill>
                <a:srgbClr val="0000FF"/>
              </a:solidFill>
              <a:effectLst/>
              <a:latin typeface="Trebuchet MS" pitchFamily="34" charset="0"/>
              <a:ea typeface="新細明體" pitchFamily="18" charset="-120"/>
            </a:endParaRPr>
          </a:p>
        </p:txBody>
      </p:sp>
      <p:grpSp>
        <p:nvGrpSpPr>
          <p:cNvPr id="16" name="群組 15">
            <a:extLst>
              <a:ext uri="{FF2B5EF4-FFF2-40B4-BE49-F238E27FC236}">
                <a16:creationId xmlns:a16="http://schemas.microsoft.com/office/drawing/2014/main" id="{1C1E4476-C237-4D86-87A5-E50F739AC9B3}"/>
              </a:ext>
            </a:extLst>
          </p:cNvPr>
          <p:cNvGrpSpPr/>
          <p:nvPr/>
        </p:nvGrpSpPr>
        <p:grpSpPr>
          <a:xfrm>
            <a:off x="6879902" y="2084550"/>
            <a:ext cx="4626358" cy="4294447"/>
            <a:chOff x="323426" y="1526204"/>
            <a:chExt cx="4851989" cy="3355760"/>
          </a:xfrm>
        </p:grpSpPr>
        <p:pic>
          <p:nvPicPr>
            <p:cNvPr id="17" name="圖片 16">
              <a:extLst>
                <a:ext uri="{FF2B5EF4-FFF2-40B4-BE49-F238E27FC236}">
                  <a16:creationId xmlns:a16="http://schemas.microsoft.com/office/drawing/2014/main" id="{16768AD5-1BD0-4395-A01F-8FF6BF528102}"/>
                </a:ext>
              </a:extLst>
            </p:cNvPr>
            <p:cNvPicPr/>
            <p:nvPr/>
          </p:nvPicPr>
          <p:blipFill rotWithShape="1">
            <a:blip r:embed="rId3">
              <a:extLst>
                <a:ext uri="{28A0092B-C50C-407E-A947-70E740481C1C}">
                  <a14:useLocalDpi xmlns:a14="http://schemas.microsoft.com/office/drawing/2010/main" val="0"/>
                </a:ext>
              </a:extLst>
            </a:blip>
            <a:srcRect l="58323" t="4121" r="1406" b="11795"/>
            <a:stretch/>
          </p:blipFill>
          <p:spPr>
            <a:xfrm>
              <a:off x="3142428" y="1526204"/>
              <a:ext cx="2032987" cy="3355760"/>
            </a:xfrm>
            <a:prstGeom prst="rect">
              <a:avLst/>
            </a:prstGeom>
          </p:spPr>
        </p:pic>
        <p:pic>
          <p:nvPicPr>
            <p:cNvPr id="18" name="圖片 17">
              <a:extLst>
                <a:ext uri="{FF2B5EF4-FFF2-40B4-BE49-F238E27FC236}">
                  <a16:creationId xmlns:a16="http://schemas.microsoft.com/office/drawing/2014/main" id="{7EBA6422-12FA-4A06-88F7-3FFEDC0EDF07}"/>
                </a:ext>
              </a:extLst>
            </p:cNvPr>
            <p:cNvPicPr>
              <a:picLocks noChangeAspect="1"/>
            </p:cNvPicPr>
            <p:nvPr/>
          </p:nvPicPr>
          <p:blipFill>
            <a:blip r:embed="rId4"/>
            <a:stretch>
              <a:fillRect/>
            </a:stretch>
          </p:blipFill>
          <p:spPr>
            <a:xfrm>
              <a:off x="323426" y="1526721"/>
              <a:ext cx="2819002" cy="3346367"/>
            </a:xfrm>
            <a:prstGeom prst="rect">
              <a:avLst/>
            </a:prstGeom>
          </p:spPr>
        </p:pic>
      </p:grpSp>
      <p:sp>
        <p:nvSpPr>
          <p:cNvPr id="21" name="矩形: 圓角 20">
            <a:extLst>
              <a:ext uri="{FF2B5EF4-FFF2-40B4-BE49-F238E27FC236}">
                <a16:creationId xmlns:a16="http://schemas.microsoft.com/office/drawing/2014/main" id="{BBB84565-1C79-4D2C-9A9A-2F1AEE8B83A3}"/>
              </a:ext>
            </a:extLst>
          </p:cNvPr>
          <p:cNvSpPr/>
          <p:nvPr/>
        </p:nvSpPr>
        <p:spPr bwMode="auto">
          <a:xfrm>
            <a:off x="4771845" y="1198124"/>
            <a:ext cx="2108057" cy="1773514"/>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i="1" u="sng" dirty="0">
                <a:solidFill>
                  <a:srgbClr val="00B050"/>
                </a:solidFill>
                <a:effectLst>
                  <a:outerShdw blurRad="38100" dist="38100" dir="2700000" algn="tl">
                    <a:srgbClr val="000000">
                      <a:alpha val="43137"/>
                    </a:srgbClr>
                  </a:outerShdw>
                </a:effectLst>
              </a:rPr>
              <a:t>教職員 </a:t>
            </a:r>
            <a:r>
              <a:rPr lang="zh-TW" altLang="en-US" dirty="0">
                <a:solidFill>
                  <a:schemeClr val="tx1"/>
                </a:solidFill>
              </a:rPr>
              <a:t>按超連結「</a:t>
            </a:r>
            <a:r>
              <a:rPr lang="zh-TW" altLang="en-US" dirty="0">
                <a:solidFill>
                  <a:srgbClr val="FF0000"/>
                </a:solidFill>
              </a:rPr>
              <a:t>經統一登入系統登錄</a:t>
            </a:r>
            <a:r>
              <a:rPr lang="zh-TW" altLang="en-US" dirty="0">
                <a:solidFill>
                  <a:schemeClr val="tx1"/>
                </a:solidFill>
              </a:rPr>
              <a:t>」登入</a:t>
            </a:r>
            <a:r>
              <a:rPr lang="zh-TW" altLang="en-US" dirty="0">
                <a:latin typeface="新細明體" panose="02020500000000000000" pitchFamily="18" charset="-120"/>
              </a:rPr>
              <a:t>雲端校管系統</a:t>
            </a:r>
            <a:endParaRPr lang="zh-TW" altLang="en-US" dirty="0"/>
          </a:p>
        </p:txBody>
      </p:sp>
      <p:sp>
        <p:nvSpPr>
          <p:cNvPr id="22" name="矩形: 圓角 21">
            <a:extLst>
              <a:ext uri="{FF2B5EF4-FFF2-40B4-BE49-F238E27FC236}">
                <a16:creationId xmlns:a16="http://schemas.microsoft.com/office/drawing/2014/main" id="{6F944A55-4433-4137-B575-B7E2C25F216D}"/>
              </a:ext>
            </a:extLst>
          </p:cNvPr>
          <p:cNvSpPr/>
          <p:nvPr/>
        </p:nvSpPr>
        <p:spPr bwMode="auto">
          <a:xfrm>
            <a:off x="9694986" y="3917576"/>
            <a:ext cx="1684100" cy="448757"/>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cxnSp>
        <p:nvCxnSpPr>
          <p:cNvPr id="24" name="直線單箭頭接點 23">
            <a:extLst>
              <a:ext uri="{FF2B5EF4-FFF2-40B4-BE49-F238E27FC236}">
                <a16:creationId xmlns:a16="http://schemas.microsoft.com/office/drawing/2014/main" id="{28B596FB-AEF4-497E-B525-56525E0C4F99}"/>
              </a:ext>
            </a:extLst>
          </p:cNvPr>
          <p:cNvCxnSpPr>
            <a:cxnSpLocks/>
          </p:cNvCxnSpPr>
          <p:nvPr/>
        </p:nvCxnSpPr>
        <p:spPr bwMode="auto">
          <a:xfrm flipH="1">
            <a:off x="4536786" y="2971638"/>
            <a:ext cx="955276" cy="2242229"/>
          </a:xfrm>
          <a:prstGeom prst="straightConnector1">
            <a:avLst/>
          </a:prstGeom>
          <a:noFill/>
          <a:ln w="2857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單箭頭接點 25">
            <a:extLst>
              <a:ext uri="{FF2B5EF4-FFF2-40B4-BE49-F238E27FC236}">
                <a16:creationId xmlns:a16="http://schemas.microsoft.com/office/drawing/2014/main" id="{F220136B-D82D-4599-B33F-8705BF2692CB}"/>
              </a:ext>
            </a:extLst>
          </p:cNvPr>
          <p:cNvCxnSpPr>
            <a:cxnSpLocks/>
          </p:cNvCxnSpPr>
          <p:nvPr/>
        </p:nvCxnSpPr>
        <p:spPr bwMode="auto">
          <a:xfrm>
            <a:off x="6879902" y="1776120"/>
            <a:ext cx="2815084" cy="2330991"/>
          </a:xfrm>
          <a:prstGeom prst="straightConnector1">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551400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9567954-42AA-4C07-8E40-D6FCBEC72A1F}"/>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8B09FF66-7979-4270-9290-B0E1476A6CC0}"/>
              </a:ext>
            </a:extLst>
          </p:cNvPr>
          <p:cNvPicPr>
            <a:picLocks noChangeAspect="1"/>
          </p:cNvPicPr>
          <p:nvPr/>
        </p:nvPicPr>
        <p:blipFill>
          <a:blip r:embed="rId3"/>
          <a:stretch>
            <a:fillRect/>
          </a:stretch>
        </p:blipFill>
        <p:spPr>
          <a:xfrm>
            <a:off x="3050131" y="1620961"/>
            <a:ext cx="8207468" cy="4755658"/>
          </a:xfrm>
          <a:prstGeom prst="rect">
            <a:avLst/>
          </a:prstGeom>
        </p:spPr>
      </p:pic>
      <p:sp>
        <p:nvSpPr>
          <p:cNvPr id="7" name="語音泡泡: 圓角矩形 6">
            <a:extLst>
              <a:ext uri="{FF2B5EF4-FFF2-40B4-BE49-F238E27FC236}">
                <a16:creationId xmlns:a16="http://schemas.microsoft.com/office/drawing/2014/main" id="{B34AEBD2-12EA-4462-B397-2D104B8F43CB}"/>
              </a:ext>
            </a:extLst>
          </p:cNvPr>
          <p:cNvSpPr/>
          <p:nvPr/>
        </p:nvSpPr>
        <p:spPr bwMode="auto">
          <a:xfrm>
            <a:off x="233083" y="2617695"/>
            <a:ext cx="2115670" cy="1093693"/>
          </a:xfrm>
          <a:prstGeom prst="wedgeRoundRectCallout">
            <a:avLst>
              <a:gd name="adj1" fmla="val 86821"/>
              <a:gd name="adj2" fmla="val 1300"/>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b="0" dirty="0">
                <a:solidFill>
                  <a:srgbClr val="00B050"/>
                </a:solidFill>
              </a:rPr>
              <a:t>教職員</a:t>
            </a:r>
            <a:r>
              <a:rPr lang="zh-TW" altLang="en-US" b="0" dirty="0">
                <a:solidFill>
                  <a:schemeClr val="tx1"/>
                </a:solidFill>
                <a:latin typeface="新細明體" panose="02020500000000000000" pitchFamily="18" charset="-120"/>
              </a:rPr>
              <a:t>使用</a:t>
            </a:r>
            <a:r>
              <a:rPr lang="zh-TW" altLang="en-US" b="0" dirty="0">
                <a:solidFill>
                  <a:srgbClr val="FF0000"/>
                </a:solidFill>
                <a:latin typeface="新細明體" panose="02020500000000000000" pitchFamily="18" charset="-120"/>
              </a:rPr>
              <a:t>統一登入系統</a:t>
            </a:r>
            <a:r>
              <a:rPr lang="en-US" altLang="zh-TW" b="0" dirty="0">
                <a:solidFill>
                  <a:srgbClr val="FF0000"/>
                </a:solidFill>
                <a:latin typeface="新細明體" panose="02020500000000000000" pitchFamily="18" charset="-120"/>
              </a:rPr>
              <a:t>(CLO)</a:t>
            </a:r>
            <a:r>
              <a:rPr lang="zh-TW" altLang="en-US" b="0" dirty="0">
                <a:solidFill>
                  <a:schemeClr val="tx1"/>
                </a:solidFill>
                <a:latin typeface="新細明體" panose="02020500000000000000" pitchFamily="18" charset="-120"/>
              </a:rPr>
              <a:t>帳戶登入</a:t>
            </a:r>
          </a:p>
        </p:txBody>
      </p:sp>
      <p:sp>
        <p:nvSpPr>
          <p:cNvPr id="4" name="矩形: 圓角 3">
            <a:extLst>
              <a:ext uri="{FF2B5EF4-FFF2-40B4-BE49-F238E27FC236}">
                <a16:creationId xmlns:a16="http://schemas.microsoft.com/office/drawing/2014/main" id="{7704EAE3-D0C1-40F3-B185-72838EF80F6F}"/>
              </a:ext>
            </a:extLst>
          </p:cNvPr>
          <p:cNvSpPr/>
          <p:nvPr/>
        </p:nvSpPr>
        <p:spPr bwMode="auto">
          <a:xfrm>
            <a:off x="3164544" y="2303929"/>
            <a:ext cx="3003176" cy="2124636"/>
          </a:xfrm>
          <a:prstGeom prst="roundRect">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pPr>
            <a:endParaRPr kumimoji="0" lang="zh-TW" altLang="en-US" sz="2000" b="1" i="0" u="none" strike="noStrike" cap="none" normalizeH="0" baseline="0">
              <a:ln>
                <a:noFill/>
              </a:ln>
              <a:solidFill>
                <a:srgbClr val="0000FF"/>
              </a:solidFill>
              <a:effectLst/>
              <a:latin typeface="Trebuchet MS" pitchFamily="34" charset="0"/>
              <a:ea typeface="新細明體"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26AA05D-34B9-4733-AF19-77E2D538BF98}"/>
              </a:ext>
            </a:extLst>
          </p:cNvPr>
          <p:cNvPicPr>
            <a:picLocks noChangeAspect="1"/>
          </p:cNvPicPr>
          <p:nvPr/>
        </p:nvPicPr>
        <p:blipFill>
          <a:blip r:embed="rId2"/>
          <a:stretch>
            <a:fillRect/>
          </a:stretch>
        </p:blipFill>
        <p:spPr>
          <a:xfrm>
            <a:off x="1030829" y="1330818"/>
            <a:ext cx="9986168" cy="4191442"/>
          </a:xfrm>
          <a:prstGeom prst="rect">
            <a:avLst/>
          </a:prstGeom>
        </p:spPr>
      </p:pic>
      <p:sp>
        <p:nvSpPr>
          <p:cNvPr id="3" name="矩形 2">
            <a:extLst>
              <a:ext uri="{FF2B5EF4-FFF2-40B4-BE49-F238E27FC236}">
                <a16:creationId xmlns:a16="http://schemas.microsoft.com/office/drawing/2014/main" id="{4A6A0E61-42E5-4EDB-9986-4B8B0CC0C2C7}"/>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語音泡泡: 圓角矩形 4">
            <a:extLst>
              <a:ext uri="{FF2B5EF4-FFF2-40B4-BE49-F238E27FC236}">
                <a16:creationId xmlns:a16="http://schemas.microsoft.com/office/drawing/2014/main" id="{A673B34B-1C8F-4F36-8C87-FF6CFDD5BA46}"/>
              </a:ext>
            </a:extLst>
          </p:cNvPr>
          <p:cNvSpPr/>
          <p:nvPr/>
        </p:nvSpPr>
        <p:spPr bwMode="auto">
          <a:xfrm>
            <a:off x="5705073" y="5690996"/>
            <a:ext cx="2444628" cy="573742"/>
          </a:xfrm>
          <a:prstGeom prst="wedgeRoundRectCallout">
            <a:avLst>
              <a:gd name="adj1" fmla="val 37094"/>
              <a:gd name="adj2" fmla="val -120438"/>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sz="2200" dirty="0">
                <a:solidFill>
                  <a:schemeClr val="tx1"/>
                </a:solidFill>
              </a:rPr>
              <a:t>按</a:t>
            </a:r>
            <a:r>
              <a:rPr lang="zh-TW" altLang="en-US" sz="2200" dirty="0">
                <a:latin typeface="新細明體" panose="02020500000000000000" pitchFamily="18" charset="-120"/>
              </a:rPr>
              <a:t>雲端校管系統</a:t>
            </a:r>
            <a:endParaRPr lang="zh-TW" altLang="en-US" sz="2200" dirty="0"/>
          </a:p>
        </p:txBody>
      </p:sp>
    </p:spTree>
    <p:extLst>
      <p:ext uri="{BB962C8B-B14F-4D97-AF65-F5344CB8AC3E}">
        <p14:creationId xmlns:p14="http://schemas.microsoft.com/office/powerpoint/2010/main" val="249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2FE6692-8520-4106-B923-B0EDA85B2C20}"/>
              </a:ext>
            </a:extLst>
          </p:cNvPr>
          <p:cNvPicPr>
            <a:picLocks noChangeAspect="1"/>
          </p:cNvPicPr>
          <p:nvPr/>
        </p:nvPicPr>
        <p:blipFill>
          <a:blip r:embed="rId2"/>
          <a:stretch>
            <a:fillRect/>
          </a:stretch>
        </p:blipFill>
        <p:spPr>
          <a:xfrm>
            <a:off x="97654" y="1665401"/>
            <a:ext cx="11421385" cy="4840019"/>
          </a:xfrm>
          <a:prstGeom prst="rect">
            <a:avLst/>
          </a:prstGeom>
        </p:spPr>
      </p:pic>
      <p:sp>
        <p:nvSpPr>
          <p:cNvPr id="3" name="矩形 2">
            <a:extLst>
              <a:ext uri="{FF2B5EF4-FFF2-40B4-BE49-F238E27FC236}">
                <a16:creationId xmlns:a16="http://schemas.microsoft.com/office/drawing/2014/main" id="{8DE03931-768E-45DA-A2FD-1605015E4D45}"/>
              </a:ext>
            </a:extLst>
          </p:cNvPr>
          <p:cNvSpPr/>
          <p:nvPr/>
        </p:nvSpPr>
        <p:spPr>
          <a:xfrm>
            <a:off x="2969446" y="352580"/>
            <a:ext cx="7080076" cy="584775"/>
          </a:xfrm>
          <a:prstGeom prst="rect">
            <a:avLst/>
          </a:prstGeom>
        </p:spPr>
        <p:txBody>
          <a:bodyPr wrap="square">
            <a:spAutoFit/>
          </a:bodyPr>
          <a:lstStyle/>
          <a:p>
            <a:r>
              <a:rPr lang="zh-TW" altLang="en-US" sz="3200" dirty="0">
                <a:solidFill>
                  <a:schemeClr val="tx1"/>
                </a:solidFill>
                <a:effectLst>
                  <a:outerShdw blurRad="38100" dist="38100" dir="2700000" algn="tl">
                    <a:srgbClr val="000000">
                      <a:alpha val="43137"/>
                    </a:srgbClr>
                  </a:outerShdw>
                </a:effectLst>
              </a:rPr>
              <a:t>教職員</a:t>
            </a:r>
            <a:r>
              <a:rPr lang="zh-TW" altLang="en-US" sz="3200" dirty="0">
                <a:solidFill>
                  <a:schemeClr val="tx1"/>
                </a:solidFill>
                <a:effectLst>
                  <a:outerShdw blurRad="38100" dist="38100" dir="2700000" algn="tl">
                    <a:srgbClr val="000000">
                      <a:alpha val="43137"/>
                    </a:srgbClr>
                  </a:outerShdw>
                </a:effectLst>
                <a:latin typeface="新細明體" panose="02020500000000000000" pitchFamily="18" charset="-120"/>
              </a:rPr>
              <a:t>登入「雲端校管系統」</a:t>
            </a:r>
            <a:endParaRPr lang="zh-TW" altLang="en-US" sz="3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語音泡泡: 圓角矩形 3">
            <a:extLst>
              <a:ext uri="{FF2B5EF4-FFF2-40B4-BE49-F238E27FC236}">
                <a16:creationId xmlns:a16="http://schemas.microsoft.com/office/drawing/2014/main" id="{976828D7-0DEC-4E9B-89D3-24650DC5D943}"/>
              </a:ext>
            </a:extLst>
          </p:cNvPr>
          <p:cNvSpPr/>
          <p:nvPr/>
        </p:nvSpPr>
        <p:spPr bwMode="auto">
          <a:xfrm>
            <a:off x="4114141" y="1204128"/>
            <a:ext cx="2819317" cy="573742"/>
          </a:xfrm>
          <a:prstGeom prst="wedgeRoundRectCallout">
            <a:avLst>
              <a:gd name="adj1" fmla="val 7789"/>
              <a:gd name="adj2" fmla="val 224267"/>
              <a:gd name="adj3" fmla="val 16667"/>
            </a:avLst>
          </a:prstGeom>
          <a:noFill/>
          <a:ln w="25400">
            <a:solidFill>
              <a:srgbClr val="FF0000"/>
            </a:solidFill>
          </a:ln>
          <a:effectLst/>
          <a:extLst/>
        </p:spPr>
        <p:txBody>
          <a:bodyPr vert="horz" wrap="square" lIns="91440" tIns="45720" rIns="91440" bIns="45720" numCol="1" rtlCol="0" anchor="t" anchorCtr="0" compatLnSpc="1">
            <a:prstTxWarp prst="textNoShape">
              <a:avLst/>
            </a:prstTxWarp>
          </a:bodyPr>
          <a:lstStyle/>
          <a:p>
            <a:r>
              <a:rPr lang="zh-TW" altLang="en-US" sz="2200" dirty="0">
                <a:solidFill>
                  <a:schemeClr val="tx1"/>
                </a:solidFill>
              </a:rPr>
              <a:t>在新視窗，選擇學校</a:t>
            </a:r>
          </a:p>
        </p:txBody>
      </p:sp>
    </p:spTree>
    <p:extLst>
      <p:ext uri="{BB962C8B-B14F-4D97-AF65-F5344CB8AC3E}">
        <p14:creationId xmlns:p14="http://schemas.microsoft.com/office/powerpoint/2010/main" val="537764388"/>
      </p:ext>
    </p:extLst>
  </p:cSld>
  <p:clrMapOvr>
    <a:masterClrMapping/>
  </p:clrMapOvr>
</p:sld>
</file>

<file path=ppt/theme/theme1.xml><?xml version="1.0" encoding="utf-8"?>
<a:theme xmlns:a="http://schemas.openxmlformats.org/drawingml/2006/main" name="SIM">
  <a:themeElements>
    <a:clrScheme name="CodeManagement_2006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odeManagement_200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FF0000"/>
          </a:solid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defRPr kumimoji="0" sz="2000" b="1" i="0" u="none" strike="noStrike" cap="none" normalizeH="0" baseline="0" smtClean="0">
            <a:ln>
              <a:noFill/>
            </a:ln>
            <a:solidFill>
              <a:srgbClr val="0000FF"/>
            </a:solidFill>
            <a:effectLst/>
            <a:latin typeface="Trebuchet MS" pitchFamily="34" charset="0"/>
            <a:ea typeface="新細明體" pitchFamily="18"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defRPr kumimoji="0" lang="zh-TW" altLang="en-US" sz="2000" b="1" i="0" u="none" strike="noStrike" cap="none" normalizeH="0" baseline="0" smtClean="0">
            <a:ln>
              <a:noFill/>
            </a:ln>
            <a:solidFill>
              <a:srgbClr val="0000FF"/>
            </a:solidFill>
            <a:effectLst/>
            <a:latin typeface="Trebuchet MS" pitchFamily="34" charset="0"/>
            <a:ea typeface="新細明體" pitchFamily="18" charset="-120"/>
          </a:defRPr>
        </a:defPPr>
      </a:lstStyle>
    </a:lnDef>
  </a:objectDefaults>
  <a:extraClrSchemeLst>
    <a:extraClrScheme>
      <a:clrScheme name="CodeManagement_2006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odeManagement_2006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odeManagement_2006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CodeManagement_2006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odeManagement_2006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odeManagement_2006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CodeManagement_2006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M" id="{A0F94E76-8C16-40E5-A3CE-55DB35D6768F}" vid="{7CE7B05B-110B-4092-A8E1-A6B726FA667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Template>
  <TotalTime>9333</TotalTime>
  <Words>547</Words>
  <Application>Microsoft Office PowerPoint</Application>
  <PresentationFormat>寬螢幕</PresentationFormat>
  <Paragraphs>54</Paragraphs>
  <Slides>19</Slides>
  <Notes>3</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19</vt:i4>
      </vt:variant>
    </vt:vector>
  </HeadingPairs>
  <TitlesOfParts>
    <vt:vector size="32" baseType="lpstr">
      <vt:lpstr>MS PGothic</vt:lpstr>
      <vt:lpstr>Open Sans</vt:lpstr>
      <vt:lpstr>細明體</vt:lpstr>
      <vt:lpstr>微軟正黑體</vt:lpstr>
      <vt:lpstr>新細明體</vt:lpstr>
      <vt:lpstr>Arial</vt:lpstr>
      <vt:lpstr>Calibri</vt:lpstr>
      <vt:lpstr>Cooper Black</vt:lpstr>
      <vt:lpstr>Tahoma</vt:lpstr>
      <vt:lpstr>Times New Roman</vt:lpstr>
      <vt:lpstr>Trebuchet MS</vt:lpstr>
      <vt:lpstr>Wingdings</vt:lpstr>
      <vt:lpstr>SIM</vt:lpstr>
      <vt:lpstr>系統保安模組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家長及學生登入「雲端校管系統」</vt:lpstr>
      <vt:lpstr>教職員離職</vt:lpstr>
      <vt:lpstr>PowerPoint 簡報</vt:lpstr>
      <vt:lpstr>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EDB User</dc:creator>
  <cp:lastModifiedBy>LEUNG, Tsz-kin</cp:lastModifiedBy>
  <cp:revision>488</cp:revision>
  <dcterms:created xsi:type="dcterms:W3CDTF">2024-02-09T02:36:06Z</dcterms:created>
  <dcterms:modified xsi:type="dcterms:W3CDTF">2024-07-11T03:59:22Z</dcterms:modified>
</cp:coreProperties>
</file>